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modernComment_111_0.xml" ContentType="application/vnd.ms-powerpoint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8" r:id="rId4"/>
  </p:sldMasterIdLst>
  <p:notesMasterIdLst>
    <p:notesMasterId r:id="rId51"/>
  </p:notesMasterIdLst>
  <p:sldIdLst>
    <p:sldId id="256" r:id="rId5"/>
    <p:sldId id="257" r:id="rId6"/>
    <p:sldId id="258" r:id="rId7"/>
    <p:sldId id="316" r:id="rId8"/>
    <p:sldId id="259" r:id="rId9"/>
    <p:sldId id="294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306" r:id="rId19"/>
    <p:sldId id="308" r:id="rId20"/>
    <p:sldId id="296" r:id="rId21"/>
    <p:sldId id="297" r:id="rId22"/>
    <p:sldId id="295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73" r:id="rId31"/>
    <p:sldId id="274" r:id="rId32"/>
    <p:sldId id="298" r:id="rId33"/>
    <p:sldId id="299" r:id="rId34"/>
    <p:sldId id="301" r:id="rId35"/>
    <p:sldId id="272" r:id="rId36"/>
    <p:sldId id="289" r:id="rId37"/>
    <p:sldId id="287" r:id="rId38"/>
    <p:sldId id="307" r:id="rId39"/>
    <p:sldId id="303" r:id="rId40"/>
    <p:sldId id="304" r:id="rId41"/>
    <p:sldId id="305" r:id="rId42"/>
    <p:sldId id="314" r:id="rId43"/>
    <p:sldId id="318" r:id="rId44"/>
    <p:sldId id="319" r:id="rId45"/>
    <p:sldId id="320" r:id="rId46"/>
    <p:sldId id="321" r:id="rId47"/>
    <p:sldId id="322" r:id="rId48"/>
    <p:sldId id="323" r:id="rId49"/>
    <p:sldId id="324" r:id="rId5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21261C-7872-B3C5-0F21-796A44ABF4AC}" name="Clark, Will" initials="CW" userId="S::wsc147@msstate.edu::19d4d144-048b-49f6-a9df-331623c4ea62" providerId="AD"/>
  <p188:author id="{8B7BF922-1310-8083-D6AC-AD4140D7BACE}" name="Thames, Walker" initials="TW" userId="S::wjt96@msstate.edu::429253ce-c501-49a9-8ef0-0f1875c3ecbc" providerId="AD"/>
  <p188:author id="{C85EF54E-6496-0973-2975-D0C3CE682EA1}" name="Westerfield, Joseph" initials="WJ" userId="Westerfield, Joseph" providerId="None"/>
  <p188:author id="{79A57774-15CE-448A-9F37-322BFEF7D0E1}" name="Dahal, Ajaya" initials="DA" userId="S::ad2323@msstate.edu::4c1ffdd2-b76b-459b-9316-15d4107afe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66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89BFD2-74BB-4154-B619-AAFEE1EFADAE}" v="12" dt="2022-04-05T16:02:59.315"/>
    <p1510:client id="{3E0803F7-8EC5-4AE6-9D30-6470D48B9DA5}" v="1775" dt="2022-04-04T20:00:18.108"/>
    <p1510:client id="{70E3BF54-3CB8-4B65-A30B-DB8DE590C638}" v="40" dt="2022-04-04T20:01:56.974"/>
    <p1510:client id="{8A9A4C2A-2A25-49BF-9BF4-C509E2DDA7D9}" v="2269" dt="2022-04-04T19:58:04.329"/>
    <p1510:client id="{A0982120-A103-46ED-A246-E15C0E008BF6}" v="1041" dt="2022-04-05T03:27:40.527"/>
    <p1510:client id="{A4AEA258-DA25-4B25-9C52-251D1FA6C43D}" v="30" dt="2022-04-04T17:38:22.911"/>
    <p1510:client id="{A8AE3325-CE18-433B-ADD0-AB8BA7498504}" v="589" dt="2022-04-04T18:38:44.0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hnger, Zack" userId="4a230eda-f327-46ff-b291-4fd2962d8baf" providerId="ADAL" clId="{8DECB10C-2AEF-4B8C-8F60-01E11A147307}"/>
    <pc:docChg chg="undo custSel addSld delSld modSld">
      <pc:chgData name="Sahnger, Zack" userId="4a230eda-f327-46ff-b291-4fd2962d8baf" providerId="ADAL" clId="{8DECB10C-2AEF-4B8C-8F60-01E11A147307}" dt="2022-03-29T18:08:10.209" v="132" actId="1036"/>
      <pc:docMkLst>
        <pc:docMk/>
      </pc:docMkLst>
      <pc:sldChg chg="modSp mod">
        <pc:chgData name="Sahnger, Zack" userId="4a230eda-f327-46ff-b291-4fd2962d8baf" providerId="ADAL" clId="{8DECB10C-2AEF-4B8C-8F60-01E11A147307}" dt="2022-03-29T18:08:10.209" v="132" actId="1036"/>
        <pc:sldMkLst>
          <pc:docMk/>
          <pc:sldMk cId="0" sldId="257"/>
        </pc:sldMkLst>
        <pc:spChg chg="mod">
          <ac:chgData name="Sahnger, Zack" userId="4a230eda-f327-46ff-b291-4fd2962d8baf" providerId="ADAL" clId="{8DECB10C-2AEF-4B8C-8F60-01E11A147307}" dt="2022-03-29T00:04:48.981" v="68" actId="2711"/>
          <ac:spMkLst>
            <pc:docMk/>
            <pc:sldMk cId="0" sldId="257"/>
            <ac:spMk id="66" creationId="{00000000-0000-0000-0000-000000000000}"/>
          </ac:spMkLst>
        </pc:spChg>
        <pc:spChg chg="mod">
          <ac:chgData name="Sahnger, Zack" userId="4a230eda-f327-46ff-b291-4fd2962d8baf" providerId="ADAL" clId="{8DECB10C-2AEF-4B8C-8F60-01E11A147307}" dt="2022-03-29T00:05:06.926" v="72" actId="2711"/>
          <ac:spMkLst>
            <pc:docMk/>
            <pc:sldMk cId="0" sldId="257"/>
            <ac:spMk id="67" creationId="{00000000-0000-0000-0000-000000000000}"/>
          </ac:spMkLst>
        </pc:spChg>
        <pc:spChg chg="mod">
          <ac:chgData name="Sahnger, Zack" userId="4a230eda-f327-46ff-b291-4fd2962d8baf" providerId="ADAL" clId="{8DECB10C-2AEF-4B8C-8F60-01E11A147307}" dt="2022-03-29T00:04:53.012" v="69" actId="2711"/>
          <ac:spMkLst>
            <pc:docMk/>
            <pc:sldMk cId="0" sldId="257"/>
            <ac:spMk id="68" creationId="{00000000-0000-0000-0000-000000000000}"/>
          </ac:spMkLst>
        </pc:spChg>
        <pc:spChg chg="mod">
          <ac:chgData name="Sahnger, Zack" userId="4a230eda-f327-46ff-b291-4fd2962d8baf" providerId="ADAL" clId="{8DECB10C-2AEF-4B8C-8F60-01E11A147307}" dt="2022-03-29T00:05:02.690" v="71" actId="2711"/>
          <ac:spMkLst>
            <pc:docMk/>
            <pc:sldMk cId="0" sldId="257"/>
            <ac:spMk id="69" creationId="{00000000-0000-0000-0000-000000000000}"/>
          </ac:spMkLst>
        </pc:spChg>
        <pc:spChg chg="mod">
          <ac:chgData name="Sahnger, Zack" userId="4a230eda-f327-46ff-b291-4fd2962d8baf" providerId="ADAL" clId="{8DECB10C-2AEF-4B8C-8F60-01E11A147307}" dt="2022-03-29T00:04:57.485" v="70" actId="2711"/>
          <ac:spMkLst>
            <pc:docMk/>
            <pc:sldMk cId="0" sldId="257"/>
            <ac:spMk id="70" creationId="{00000000-0000-0000-0000-000000000000}"/>
          </ac:spMkLst>
        </pc:spChg>
        <pc:picChg chg="mod">
          <ac:chgData name="Sahnger, Zack" userId="4a230eda-f327-46ff-b291-4fd2962d8baf" providerId="ADAL" clId="{8DECB10C-2AEF-4B8C-8F60-01E11A147307}" dt="2022-03-29T18:08:10.209" v="132" actId="1036"/>
          <ac:picMkLst>
            <pc:docMk/>
            <pc:sldMk cId="0" sldId="257"/>
            <ac:picMk id="65" creationId="{00000000-0000-0000-0000-000000000000}"/>
          </ac:picMkLst>
        </pc:picChg>
      </pc:sldChg>
      <pc:sldChg chg="modSp mod">
        <pc:chgData name="Sahnger, Zack" userId="4a230eda-f327-46ff-b291-4fd2962d8baf" providerId="ADAL" clId="{8DECB10C-2AEF-4B8C-8F60-01E11A147307}" dt="2022-03-29T16:18:20.501" v="130" actId="2711"/>
        <pc:sldMkLst>
          <pc:docMk/>
          <pc:sldMk cId="0" sldId="258"/>
        </pc:sldMkLst>
        <pc:spChg chg="mod">
          <ac:chgData name="Sahnger, Zack" userId="4a230eda-f327-46ff-b291-4fd2962d8baf" providerId="ADAL" clId="{8DECB10C-2AEF-4B8C-8F60-01E11A147307}" dt="2022-03-29T16:18:20.501" v="130" actId="2711"/>
          <ac:spMkLst>
            <pc:docMk/>
            <pc:sldMk cId="0" sldId="258"/>
            <ac:spMk id="76" creationId="{00000000-0000-0000-0000-000000000000}"/>
          </ac:spMkLst>
        </pc:spChg>
      </pc:sldChg>
      <pc:sldChg chg="modSp">
        <pc:chgData name="Sahnger, Zack" userId="4a230eda-f327-46ff-b291-4fd2962d8baf" providerId="ADAL" clId="{8DECB10C-2AEF-4B8C-8F60-01E11A147307}" dt="2022-03-29T00:12:56.604" v="122"/>
        <pc:sldMkLst>
          <pc:docMk/>
          <pc:sldMk cId="0" sldId="268"/>
        </pc:sldMkLst>
        <pc:graphicFrameChg chg="mod">
          <ac:chgData name="Sahnger, Zack" userId="4a230eda-f327-46ff-b291-4fd2962d8baf" providerId="ADAL" clId="{8DECB10C-2AEF-4B8C-8F60-01E11A147307}" dt="2022-03-29T00:12:56.604" v="122"/>
          <ac:graphicFrameMkLst>
            <pc:docMk/>
            <pc:sldMk cId="0" sldId="268"/>
            <ac:graphicFrameMk id="139" creationId="{18D92F48-9977-FC0D-54D7-AE3C0BA1F0C0}"/>
          </ac:graphicFrameMkLst>
        </pc:graphicFrameChg>
      </pc:sldChg>
      <pc:sldChg chg="modSp mod">
        <pc:chgData name="Sahnger, Zack" userId="4a230eda-f327-46ff-b291-4fd2962d8baf" providerId="ADAL" clId="{8DECB10C-2AEF-4B8C-8F60-01E11A147307}" dt="2022-03-29T00:15:04.347" v="128" actId="255"/>
        <pc:sldMkLst>
          <pc:docMk/>
          <pc:sldMk cId="0" sldId="272"/>
        </pc:sldMkLst>
        <pc:spChg chg="mod">
          <ac:chgData name="Sahnger, Zack" userId="4a230eda-f327-46ff-b291-4fd2962d8baf" providerId="ADAL" clId="{8DECB10C-2AEF-4B8C-8F60-01E11A147307}" dt="2022-03-29T00:15:04.347" v="128" actId="255"/>
          <ac:spMkLst>
            <pc:docMk/>
            <pc:sldMk cId="0" sldId="272"/>
            <ac:spMk id="4" creationId="{BB9D0FAF-B553-45C9-BBE8-316A63ADFC94}"/>
          </ac:spMkLst>
        </pc:spChg>
      </pc:sldChg>
      <pc:sldChg chg="modSp mod">
        <pc:chgData name="Sahnger, Zack" userId="4a230eda-f327-46ff-b291-4fd2962d8baf" providerId="ADAL" clId="{8DECB10C-2AEF-4B8C-8F60-01E11A147307}" dt="2022-03-29T00:10:33.610" v="102" actId="2711"/>
        <pc:sldMkLst>
          <pc:docMk/>
          <pc:sldMk cId="0" sldId="274"/>
        </pc:sldMkLst>
        <pc:spChg chg="mod">
          <ac:chgData name="Sahnger, Zack" userId="4a230eda-f327-46ff-b291-4fd2962d8baf" providerId="ADAL" clId="{8DECB10C-2AEF-4B8C-8F60-01E11A147307}" dt="2022-03-29T00:10:33.610" v="102" actId="2711"/>
          <ac:spMkLst>
            <pc:docMk/>
            <pc:sldMk cId="0" sldId="274"/>
            <ac:spMk id="5" creationId="{0EA1E47D-B573-4094-B442-95405A6100B6}"/>
          </ac:spMkLst>
        </pc:spChg>
      </pc:sldChg>
      <pc:sldChg chg="addSp delSp modSp mod">
        <pc:chgData name="Sahnger, Zack" userId="4a230eda-f327-46ff-b291-4fd2962d8baf" providerId="ADAL" clId="{8DECB10C-2AEF-4B8C-8F60-01E11A147307}" dt="2022-03-29T00:14:41.623" v="126" actId="2085"/>
        <pc:sldMkLst>
          <pc:docMk/>
          <pc:sldMk cId="0" sldId="278"/>
        </pc:sldMkLst>
        <pc:spChg chg="add del mod">
          <ac:chgData name="Sahnger, Zack" userId="4a230eda-f327-46ff-b291-4fd2962d8baf" providerId="ADAL" clId="{8DECB10C-2AEF-4B8C-8F60-01E11A147307}" dt="2022-03-29T00:14:41.623" v="126" actId="2085"/>
          <ac:spMkLst>
            <pc:docMk/>
            <pc:sldMk cId="0" sldId="278"/>
            <ac:spMk id="7" creationId="{5D0AB0E0-AA6D-F4C6-27C0-2A8B9E501FB0}"/>
          </ac:spMkLst>
        </pc:spChg>
      </pc:sldChg>
      <pc:sldChg chg="modSp mod">
        <pc:chgData name="Sahnger, Zack" userId="4a230eda-f327-46ff-b291-4fd2962d8baf" providerId="ADAL" clId="{8DECB10C-2AEF-4B8C-8F60-01E11A147307}" dt="2022-03-29T00:11:21.102" v="106" actId="2711"/>
        <pc:sldMkLst>
          <pc:docMk/>
          <pc:sldMk cId="0" sldId="280"/>
        </pc:sldMkLst>
        <pc:spChg chg="mod">
          <ac:chgData name="Sahnger, Zack" userId="4a230eda-f327-46ff-b291-4fd2962d8baf" providerId="ADAL" clId="{8DECB10C-2AEF-4B8C-8F60-01E11A147307}" dt="2022-03-29T00:11:21.102" v="106" actId="2711"/>
          <ac:spMkLst>
            <pc:docMk/>
            <pc:sldMk cId="0" sldId="280"/>
            <ac:spMk id="3" creationId="{46A5D93D-4274-48B3-C776-CB2E8AC97D64}"/>
          </ac:spMkLst>
        </pc:spChg>
      </pc:sldChg>
      <pc:sldChg chg="modSp mod">
        <pc:chgData name="Sahnger, Zack" userId="4a230eda-f327-46ff-b291-4fd2962d8baf" providerId="ADAL" clId="{8DECB10C-2AEF-4B8C-8F60-01E11A147307}" dt="2022-03-28T23:59:13.696" v="14" actId="2711"/>
        <pc:sldMkLst>
          <pc:docMk/>
          <pc:sldMk cId="0" sldId="282"/>
        </pc:sldMkLst>
        <pc:spChg chg="mod">
          <ac:chgData name="Sahnger, Zack" userId="4a230eda-f327-46ff-b291-4fd2962d8baf" providerId="ADAL" clId="{8DECB10C-2AEF-4B8C-8F60-01E11A147307}" dt="2022-03-28T23:59:13.696" v="14" actId="2711"/>
          <ac:spMkLst>
            <pc:docMk/>
            <pc:sldMk cId="0" sldId="282"/>
            <ac:spMk id="6" creationId="{AFAA8205-4EAE-C508-E29D-D770CF0CD546}"/>
          </ac:spMkLst>
        </pc:spChg>
      </pc:sldChg>
      <pc:sldChg chg="modSp mod">
        <pc:chgData name="Sahnger, Zack" userId="4a230eda-f327-46ff-b291-4fd2962d8baf" providerId="ADAL" clId="{8DECB10C-2AEF-4B8C-8F60-01E11A147307}" dt="2022-03-28T23:59:38.333" v="17" actId="2711"/>
        <pc:sldMkLst>
          <pc:docMk/>
          <pc:sldMk cId="0" sldId="284"/>
        </pc:sldMkLst>
        <pc:spChg chg="mod">
          <ac:chgData name="Sahnger, Zack" userId="4a230eda-f327-46ff-b291-4fd2962d8baf" providerId="ADAL" clId="{8DECB10C-2AEF-4B8C-8F60-01E11A147307}" dt="2022-03-28T23:59:38.333" v="17" actId="2711"/>
          <ac:spMkLst>
            <pc:docMk/>
            <pc:sldMk cId="0" sldId="284"/>
            <ac:spMk id="10" creationId="{C82BE9F3-B3AD-AD96-EEE2-925D4B6357AA}"/>
          </ac:spMkLst>
        </pc:spChg>
      </pc:sldChg>
      <pc:sldChg chg="modSp mod">
        <pc:chgData name="Sahnger, Zack" userId="4a230eda-f327-46ff-b291-4fd2962d8baf" providerId="ADAL" clId="{8DECB10C-2AEF-4B8C-8F60-01E11A147307}" dt="2022-03-29T00:10:48.213" v="103" actId="2711"/>
        <pc:sldMkLst>
          <pc:docMk/>
          <pc:sldMk cId="831061742" sldId="297"/>
        </pc:sldMkLst>
        <pc:spChg chg="mod">
          <ac:chgData name="Sahnger, Zack" userId="4a230eda-f327-46ff-b291-4fd2962d8baf" providerId="ADAL" clId="{8DECB10C-2AEF-4B8C-8F60-01E11A147307}" dt="2022-03-29T00:10:48.213" v="103" actId="2711"/>
          <ac:spMkLst>
            <pc:docMk/>
            <pc:sldMk cId="831061742" sldId="297"/>
            <ac:spMk id="6" creationId="{AFAA8205-4EAE-C508-E29D-D770CF0CD546}"/>
          </ac:spMkLst>
        </pc:spChg>
      </pc:sldChg>
      <pc:sldChg chg="modSp mod">
        <pc:chgData name="Sahnger, Zack" userId="4a230eda-f327-46ff-b291-4fd2962d8baf" providerId="ADAL" clId="{8DECB10C-2AEF-4B8C-8F60-01E11A147307}" dt="2022-03-29T00:13:33.150" v="123" actId="12"/>
        <pc:sldMkLst>
          <pc:docMk/>
          <pc:sldMk cId="3884132290" sldId="299"/>
        </pc:sldMkLst>
        <pc:spChg chg="mod">
          <ac:chgData name="Sahnger, Zack" userId="4a230eda-f327-46ff-b291-4fd2962d8baf" providerId="ADAL" clId="{8DECB10C-2AEF-4B8C-8F60-01E11A147307}" dt="2022-03-29T00:13:33.150" v="123" actId="12"/>
          <ac:spMkLst>
            <pc:docMk/>
            <pc:sldMk cId="3884132290" sldId="299"/>
            <ac:spMk id="2" creationId="{67622B2F-D3F4-2E16-8410-449E869C703E}"/>
          </ac:spMkLst>
        </pc:spChg>
      </pc:sldChg>
      <pc:sldChg chg="modSp mod">
        <pc:chgData name="Sahnger, Zack" userId="4a230eda-f327-46ff-b291-4fd2962d8baf" providerId="ADAL" clId="{8DECB10C-2AEF-4B8C-8F60-01E11A147307}" dt="2022-03-29T00:01:32.256" v="25" actId="255"/>
        <pc:sldMkLst>
          <pc:docMk/>
          <pc:sldMk cId="824683102" sldId="302"/>
        </pc:sldMkLst>
        <pc:spChg chg="mod">
          <ac:chgData name="Sahnger, Zack" userId="4a230eda-f327-46ff-b291-4fd2962d8baf" providerId="ADAL" clId="{8DECB10C-2AEF-4B8C-8F60-01E11A147307}" dt="2022-03-29T00:01:32.256" v="25" actId="255"/>
          <ac:spMkLst>
            <pc:docMk/>
            <pc:sldMk cId="824683102" sldId="302"/>
            <ac:spMk id="3" creationId="{6D064FB9-181F-62D7-4968-554B596704C5}"/>
          </ac:spMkLst>
        </pc:spChg>
      </pc:sldChg>
      <pc:sldChg chg="modSp mod">
        <pc:chgData name="Sahnger, Zack" userId="4a230eda-f327-46ff-b291-4fd2962d8baf" providerId="ADAL" clId="{8DECB10C-2AEF-4B8C-8F60-01E11A147307}" dt="2022-03-29T00:01:12.674" v="23" actId="255"/>
        <pc:sldMkLst>
          <pc:docMk/>
          <pc:sldMk cId="2733824112" sldId="303"/>
        </pc:sldMkLst>
        <pc:spChg chg="mod">
          <ac:chgData name="Sahnger, Zack" userId="4a230eda-f327-46ff-b291-4fd2962d8baf" providerId="ADAL" clId="{8DECB10C-2AEF-4B8C-8F60-01E11A147307}" dt="2022-03-29T00:01:12.674" v="23" actId="255"/>
          <ac:spMkLst>
            <pc:docMk/>
            <pc:sldMk cId="2733824112" sldId="303"/>
            <ac:spMk id="3" creationId="{5F409A9B-974A-31F6-34F2-5ED0BAEB66EC}"/>
          </ac:spMkLst>
        </pc:spChg>
      </pc:sldChg>
      <pc:sldChg chg="modSp">
        <pc:chgData name="Sahnger, Zack" userId="4a230eda-f327-46ff-b291-4fd2962d8baf" providerId="ADAL" clId="{8DECB10C-2AEF-4B8C-8F60-01E11A147307}" dt="2022-03-29T00:00:49.614" v="21" actId="255"/>
        <pc:sldMkLst>
          <pc:docMk/>
          <pc:sldMk cId="3054846941" sldId="307"/>
        </pc:sldMkLst>
        <pc:graphicFrameChg chg="mod">
          <ac:chgData name="Sahnger, Zack" userId="4a230eda-f327-46ff-b291-4fd2962d8baf" providerId="ADAL" clId="{8DECB10C-2AEF-4B8C-8F60-01E11A147307}" dt="2022-03-29T00:00:49.614" v="21" actId="255"/>
          <ac:graphicFrameMkLst>
            <pc:docMk/>
            <pc:sldMk cId="3054846941" sldId="307"/>
            <ac:graphicFrameMk id="5" creationId="{7F5E610A-D586-4D45-FE54-B4B78608DF4A}"/>
          </ac:graphicFrameMkLst>
        </pc:graphicFrameChg>
      </pc:sldChg>
      <pc:sldChg chg="modSp mod">
        <pc:chgData name="Sahnger, Zack" userId="4a230eda-f327-46ff-b291-4fd2962d8baf" providerId="ADAL" clId="{8DECB10C-2AEF-4B8C-8F60-01E11A147307}" dt="2022-03-29T00:00:08.427" v="18" actId="2711"/>
        <pc:sldMkLst>
          <pc:docMk/>
          <pc:sldMk cId="1698370253" sldId="308"/>
        </pc:sldMkLst>
        <pc:spChg chg="mod">
          <ac:chgData name="Sahnger, Zack" userId="4a230eda-f327-46ff-b291-4fd2962d8baf" providerId="ADAL" clId="{8DECB10C-2AEF-4B8C-8F60-01E11A147307}" dt="2022-03-29T00:00:08.427" v="18" actId="2711"/>
          <ac:spMkLst>
            <pc:docMk/>
            <pc:sldMk cId="1698370253" sldId="308"/>
            <ac:spMk id="6" creationId="{AFAA8205-4EAE-C508-E29D-D770CF0CD546}"/>
          </ac:spMkLst>
        </pc:spChg>
      </pc:sldChg>
      <pc:sldChg chg="modSp mod">
        <pc:chgData name="Sahnger, Zack" userId="4a230eda-f327-46ff-b291-4fd2962d8baf" providerId="ADAL" clId="{8DECB10C-2AEF-4B8C-8F60-01E11A147307}" dt="2022-03-29T00:01:47.631" v="27" actId="255"/>
        <pc:sldMkLst>
          <pc:docMk/>
          <pc:sldMk cId="1128987" sldId="309"/>
        </pc:sldMkLst>
        <pc:spChg chg="mod">
          <ac:chgData name="Sahnger, Zack" userId="4a230eda-f327-46ff-b291-4fd2962d8baf" providerId="ADAL" clId="{8DECB10C-2AEF-4B8C-8F60-01E11A147307}" dt="2022-03-29T00:01:47.631" v="27" actId="255"/>
          <ac:spMkLst>
            <pc:docMk/>
            <pc:sldMk cId="1128987" sldId="309"/>
            <ac:spMk id="3" creationId="{45ED2168-DC01-A991-5677-72DE8F681767}"/>
          </ac:spMkLst>
        </pc:spChg>
      </pc:sldChg>
      <pc:sldChg chg="modSp mod">
        <pc:chgData name="Sahnger, Zack" userId="4a230eda-f327-46ff-b291-4fd2962d8baf" providerId="ADAL" clId="{8DECB10C-2AEF-4B8C-8F60-01E11A147307}" dt="2022-03-29T00:02:05.538" v="29" actId="255"/>
        <pc:sldMkLst>
          <pc:docMk/>
          <pc:sldMk cId="3740858640" sldId="310"/>
        </pc:sldMkLst>
        <pc:spChg chg="mod">
          <ac:chgData name="Sahnger, Zack" userId="4a230eda-f327-46ff-b291-4fd2962d8baf" providerId="ADAL" clId="{8DECB10C-2AEF-4B8C-8F60-01E11A147307}" dt="2022-03-29T00:02:05.538" v="29" actId="255"/>
          <ac:spMkLst>
            <pc:docMk/>
            <pc:sldMk cId="3740858640" sldId="310"/>
            <ac:spMk id="3" creationId="{872D6348-C5BD-A401-47EB-4FC84949778F}"/>
          </ac:spMkLst>
        </pc:spChg>
      </pc:sldChg>
      <pc:sldChg chg="modSp mod">
        <pc:chgData name="Sahnger, Zack" userId="4a230eda-f327-46ff-b291-4fd2962d8baf" providerId="ADAL" clId="{8DECB10C-2AEF-4B8C-8F60-01E11A147307}" dt="2022-03-29T00:02:27.705" v="35" actId="20577"/>
        <pc:sldMkLst>
          <pc:docMk/>
          <pc:sldMk cId="532364792" sldId="311"/>
        </pc:sldMkLst>
        <pc:spChg chg="mod">
          <ac:chgData name="Sahnger, Zack" userId="4a230eda-f327-46ff-b291-4fd2962d8baf" providerId="ADAL" clId="{8DECB10C-2AEF-4B8C-8F60-01E11A147307}" dt="2022-03-29T00:02:27.705" v="35" actId="20577"/>
          <ac:spMkLst>
            <pc:docMk/>
            <pc:sldMk cId="532364792" sldId="311"/>
            <ac:spMk id="3" creationId="{741A2807-62CD-C3B8-7960-FEAF5107D5F7}"/>
          </ac:spMkLst>
        </pc:spChg>
      </pc:sldChg>
      <pc:sldChg chg="modSp mod">
        <pc:chgData name="Sahnger, Zack" userId="4a230eda-f327-46ff-b291-4fd2962d8baf" providerId="ADAL" clId="{8DECB10C-2AEF-4B8C-8F60-01E11A147307}" dt="2022-03-29T00:01:39.287" v="26" actId="255"/>
        <pc:sldMkLst>
          <pc:docMk/>
          <pc:sldMk cId="1492031723" sldId="312"/>
        </pc:sldMkLst>
        <pc:spChg chg="mod">
          <ac:chgData name="Sahnger, Zack" userId="4a230eda-f327-46ff-b291-4fd2962d8baf" providerId="ADAL" clId="{8DECB10C-2AEF-4B8C-8F60-01E11A147307}" dt="2022-03-29T00:01:39.287" v="26" actId="255"/>
          <ac:spMkLst>
            <pc:docMk/>
            <pc:sldMk cId="1492031723" sldId="312"/>
            <ac:spMk id="3" creationId="{48C8A7FB-FB82-15D7-167B-387FA3ED0258}"/>
          </ac:spMkLst>
        </pc:spChg>
      </pc:sldChg>
      <pc:sldChg chg="modSp mod">
        <pc:chgData name="Sahnger, Zack" userId="4a230eda-f327-46ff-b291-4fd2962d8baf" providerId="ADAL" clId="{8DECB10C-2AEF-4B8C-8F60-01E11A147307}" dt="2022-03-29T00:02:40.615" v="41" actId="255"/>
        <pc:sldMkLst>
          <pc:docMk/>
          <pc:sldMk cId="3460966737" sldId="313"/>
        </pc:sldMkLst>
        <pc:spChg chg="mod">
          <ac:chgData name="Sahnger, Zack" userId="4a230eda-f327-46ff-b291-4fd2962d8baf" providerId="ADAL" clId="{8DECB10C-2AEF-4B8C-8F60-01E11A147307}" dt="2022-03-29T00:02:40.615" v="41" actId="255"/>
          <ac:spMkLst>
            <pc:docMk/>
            <pc:sldMk cId="3460966737" sldId="313"/>
            <ac:spMk id="3" creationId="{B57783C6-D132-1A0D-2B72-2B34441A31DF}"/>
          </ac:spMkLst>
        </pc:spChg>
      </pc:sldChg>
      <pc:sldChg chg="modSp mod">
        <pc:chgData name="Sahnger, Zack" userId="4a230eda-f327-46ff-b291-4fd2962d8baf" providerId="ADAL" clId="{8DECB10C-2AEF-4B8C-8F60-01E11A147307}" dt="2022-03-29T00:01:25.720" v="24" actId="255"/>
        <pc:sldMkLst>
          <pc:docMk/>
          <pc:sldMk cId="3063378833" sldId="314"/>
        </pc:sldMkLst>
        <pc:spChg chg="mod">
          <ac:chgData name="Sahnger, Zack" userId="4a230eda-f327-46ff-b291-4fd2962d8baf" providerId="ADAL" clId="{8DECB10C-2AEF-4B8C-8F60-01E11A147307}" dt="2022-03-29T00:01:25.720" v="24" actId="255"/>
          <ac:spMkLst>
            <pc:docMk/>
            <pc:sldMk cId="3063378833" sldId="314"/>
            <ac:spMk id="3" creationId="{5A840892-E1CF-435A-5915-2470DCE32BEF}"/>
          </ac:spMkLst>
        </pc:spChg>
      </pc:sldChg>
      <pc:sldChg chg="modSp mod">
        <pc:chgData name="Sahnger, Zack" userId="4a230eda-f327-46ff-b291-4fd2962d8baf" providerId="ADAL" clId="{8DECB10C-2AEF-4B8C-8F60-01E11A147307}" dt="2022-03-29T00:03:08.129" v="44" actId="255"/>
        <pc:sldMkLst>
          <pc:docMk/>
          <pc:sldMk cId="2313843917" sldId="316"/>
        </pc:sldMkLst>
        <pc:spChg chg="mod">
          <ac:chgData name="Sahnger, Zack" userId="4a230eda-f327-46ff-b291-4fd2962d8baf" providerId="ADAL" clId="{8DECB10C-2AEF-4B8C-8F60-01E11A147307}" dt="2022-03-29T00:03:08.129" v="44" actId="255"/>
          <ac:spMkLst>
            <pc:docMk/>
            <pc:sldMk cId="2313843917" sldId="316"/>
            <ac:spMk id="76" creationId="{00000000-0000-0000-0000-000000000000}"/>
          </ac:spMkLst>
        </pc:spChg>
      </pc:sldChg>
      <pc:sldChg chg="new del">
        <pc:chgData name="Sahnger, Zack" userId="4a230eda-f327-46ff-b291-4fd2962d8baf" providerId="ADAL" clId="{8DECB10C-2AEF-4B8C-8F60-01E11A147307}" dt="2022-03-28T20:02:12.107" v="9" actId="680"/>
        <pc:sldMkLst>
          <pc:docMk/>
          <pc:sldMk cId="2957767560" sldId="317"/>
        </pc:sldMkLst>
      </pc:sldChg>
      <pc:sldChg chg="new del">
        <pc:chgData name="Sahnger, Zack" userId="4a230eda-f327-46ff-b291-4fd2962d8baf" providerId="ADAL" clId="{8DECB10C-2AEF-4B8C-8F60-01E11A147307}" dt="2022-03-28T20:02:11.701" v="8" actId="680"/>
        <pc:sldMkLst>
          <pc:docMk/>
          <pc:sldMk cId="2963266656" sldId="318"/>
        </pc:sldMkLst>
      </pc:sldChg>
    </pc:docChg>
  </pc:docChgLst>
  <pc:docChgLst>
    <pc:chgData name="Westerfield, Joseph" userId="9f2591ce-4f6e-4208-92de-b8d156ac9727" providerId="ADAL" clId="{3E0803F7-8EC5-4AE6-9D30-6470D48B9DA5}"/>
    <pc:docChg chg="undo redo custSel addSld delSld modSld sldOrd">
      <pc:chgData name="Westerfield, Joseph" userId="9f2591ce-4f6e-4208-92de-b8d156ac9727" providerId="ADAL" clId="{3E0803F7-8EC5-4AE6-9D30-6470D48B9DA5}" dt="2022-04-04T20:00:18.108" v="1771" actId="20577"/>
      <pc:docMkLst>
        <pc:docMk/>
      </pc:docMkLst>
      <pc:sldChg chg="modNotesTx">
        <pc:chgData name="Westerfield, Joseph" userId="9f2591ce-4f6e-4208-92de-b8d156ac9727" providerId="ADAL" clId="{3E0803F7-8EC5-4AE6-9D30-6470D48B9DA5}" dt="2022-03-28T19:56:43.542" v="1433" actId="20577"/>
        <pc:sldMkLst>
          <pc:docMk/>
          <pc:sldMk cId="0" sldId="264"/>
        </pc:sldMkLst>
      </pc:sldChg>
      <pc:sldChg chg="del">
        <pc:chgData name="Westerfield, Joseph" userId="9f2591ce-4f6e-4208-92de-b8d156ac9727" providerId="ADAL" clId="{3E0803F7-8EC5-4AE6-9D30-6470D48B9DA5}" dt="2022-03-24T17:56:33.749" v="119" actId="2696"/>
        <pc:sldMkLst>
          <pc:docMk/>
          <pc:sldMk cId="0" sldId="269"/>
        </pc:sldMkLst>
      </pc:sldChg>
      <pc:sldChg chg="del">
        <pc:chgData name="Westerfield, Joseph" userId="9f2591ce-4f6e-4208-92de-b8d156ac9727" providerId="ADAL" clId="{3E0803F7-8EC5-4AE6-9D30-6470D48B9DA5}" dt="2022-03-24T17:56:53.889" v="123" actId="2696"/>
        <pc:sldMkLst>
          <pc:docMk/>
          <pc:sldMk cId="0" sldId="270"/>
        </pc:sldMkLst>
      </pc:sldChg>
      <pc:sldChg chg="add del">
        <pc:chgData name="Westerfield, Joseph" userId="9f2591ce-4f6e-4208-92de-b8d156ac9727" providerId="ADAL" clId="{3E0803F7-8EC5-4AE6-9D30-6470D48B9DA5}" dt="2022-03-24T18:17:39.024" v="370" actId="2696"/>
        <pc:sldMkLst>
          <pc:docMk/>
          <pc:sldMk cId="0" sldId="271"/>
        </pc:sldMkLst>
      </pc:sldChg>
      <pc:sldChg chg="modSp mod">
        <pc:chgData name="Westerfield, Joseph" userId="9f2591ce-4f6e-4208-92de-b8d156ac9727" providerId="ADAL" clId="{3E0803F7-8EC5-4AE6-9D30-6470D48B9DA5}" dt="2022-03-28T20:05:31.747" v="1755" actId="207"/>
        <pc:sldMkLst>
          <pc:docMk/>
          <pc:sldMk cId="0" sldId="272"/>
        </pc:sldMkLst>
        <pc:spChg chg="mod">
          <ac:chgData name="Westerfield, Joseph" userId="9f2591ce-4f6e-4208-92de-b8d156ac9727" providerId="ADAL" clId="{3E0803F7-8EC5-4AE6-9D30-6470D48B9DA5}" dt="2022-03-28T20:05:31.747" v="1755" actId="207"/>
          <ac:spMkLst>
            <pc:docMk/>
            <pc:sldMk cId="0" sldId="272"/>
            <ac:spMk id="4" creationId="{BB9D0FAF-B553-45C9-BBE8-316A63ADFC94}"/>
          </ac:spMkLst>
        </pc:spChg>
        <pc:spChg chg="mod">
          <ac:chgData name="Westerfield, Joseph" userId="9f2591ce-4f6e-4208-92de-b8d156ac9727" providerId="ADAL" clId="{3E0803F7-8EC5-4AE6-9D30-6470D48B9DA5}" dt="2022-03-28T16:53:20.075" v="1328" actId="255"/>
          <ac:spMkLst>
            <pc:docMk/>
            <pc:sldMk cId="0" sldId="272"/>
            <ac:spMk id="5" creationId="{2D4396F7-8A69-EBCB-1A6D-3A9D44AF87C0}"/>
          </ac:spMkLst>
        </pc:spChg>
      </pc:sldChg>
      <pc:sldChg chg="modSp mod addCm modCm">
        <pc:chgData name="Westerfield, Joseph" userId="9f2591ce-4f6e-4208-92de-b8d156ac9727" providerId="ADAL" clId="{3E0803F7-8EC5-4AE6-9D30-6470D48B9DA5}" dt="2022-04-04T20:00:18.108" v="1771" actId="20577"/>
        <pc:sldMkLst>
          <pc:docMk/>
          <pc:sldMk cId="0" sldId="273"/>
        </pc:sldMkLst>
        <pc:spChg chg="mod">
          <ac:chgData name="Westerfield, Joseph" userId="9f2591ce-4f6e-4208-92de-b8d156ac9727" providerId="ADAL" clId="{3E0803F7-8EC5-4AE6-9D30-6470D48B9DA5}" dt="2022-04-04T20:00:18.108" v="1771" actId="20577"/>
          <ac:spMkLst>
            <pc:docMk/>
            <pc:sldMk cId="0" sldId="273"/>
            <ac:spMk id="3" creationId="{0D007130-413B-4713-B990-394C7ADD3967}"/>
          </ac:spMkLst>
        </pc:spChg>
        <pc:spChg chg="mod">
          <ac:chgData name="Westerfield, Joseph" userId="9f2591ce-4f6e-4208-92de-b8d156ac9727" providerId="ADAL" clId="{3E0803F7-8EC5-4AE6-9D30-6470D48B9DA5}" dt="2022-03-28T16:53:47.136" v="1331" actId="1076"/>
          <ac:spMkLst>
            <pc:docMk/>
            <pc:sldMk cId="0" sldId="273"/>
            <ac:spMk id="8" creationId="{3F526E1D-0778-486E-B5FF-E6E0FF7EBD45}"/>
          </ac:spMkLst>
        </pc:spChg>
        <pc:picChg chg="mod">
          <ac:chgData name="Westerfield, Joseph" userId="9f2591ce-4f6e-4208-92de-b8d156ac9727" providerId="ADAL" clId="{3E0803F7-8EC5-4AE6-9D30-6470D48B9DA5}" dt="2022-03-28T16:09:17.323" v="778" actId="1076"/>
          <ac:picMkLst>
            <pc:docMk/>
            <pc:sldMk cId="0" sldId="273"/>
            <ac:picMk id="6" creationId="{9571A309-B23A-4C21-8B20-0284C4412A6A}"/>
          </ac:picMkLst>
        </pc:picChg>
      </pc:sldChg>
      <pc:sldChg chg="modSp mod">
        <pc:chgData name="Westerfield, Joseph" userId="9f2591ce-4f6e-4208-92de-b8d156ac9727" providerId="ADAL" clId="{3E0803F7-8EC5-4AE6-9D30-6470D48B9DA5}" dt="2022-03-28T20:17:27.322" v="1757" actId="20577"/>
        <pc:sldMkLst>
          <pc:docMk/>
          <pc:sldMk cId="0" sldId="274"/>
        </pc:sldMkLst>
        <pc:spChg chg="mod">
          <ac:chgData name="Westerfield, Joseph" userId="9f2591ce-4f6e-4208-92de-b8d156ac9727" providerId="ADAL" clId="{3E0803F7-8EC5-4AE6-9D30-6470D48B9DA5}" dt="2022-03-28T20:17:27.322" v="1757" actId="20577"/>
          <ac:spMkLst>
            <pc:docMk/>
            <pc:sldMk cId="0" sldId="274"/>
            <ac:spMk id="5" creationId="{0EA1E47D-B573-4094-B442-95405A6100B6}"/>
          </ac:spMkLst>
        </pc:spChg>
        <pc:spChg chg="mod">
          <ac:chgData name="Westerfield, Joseph" userId="9f2591ce-4f6e-4208-92de-b8d156ac9727" providerId="ADAL" clId="{3E0803F7-8EC5-4AE6-9D30-6470D48B9DA5}" dt="2022-03-28T16:53:59.183" v="1333" actId="255"/>
          <ac:spMkLst>
            <pc:docMk/>
            <pc:sldMk cId="0" sldId="274"/>
            <ac:spMk id="6" creationId="{C36E7F89-A8DA-483C-9A67-C9E9F141E4D0}"/>
          </ac:spMkLst>
        </pc:spChg>
      </pc:sldChg>
      <pc:sldChg chg="modSp mod">
        <pc:chgData name="Westerfield, Joseph" userId="9f2591ce-4f6e-4208-92de-b8d156ac9727" providerId="ADAL" clId="{3E0803F7-8EC5-4AE6-9D30-6470D48B9DA5}" dt="2022-03-28T17:00:48.986" v="1342" actId="255"/>
        <pc:sldMkLst>
          <pc:docMk/>
          <pc:sldMk cId="0" sldId="278"/>
        </pc:sldMkLst>
        <pc:spChg chg="mod">
          <ac:chgData name="Westerfield, Joseph" userId="9f2591ce-4f6e-4208-92de-b8d156ac9727" providerId="ADAL" clId="{3E0803F7-8EC5-4AE6-9D30-6470D48B9DA5}" dt="2022-03-28T17:00:48.986" v="1342" actId="255"/>
          <ac:spMkLst>
            <pc:docMk/>
            <pc:sldMk cId="0" sldId="278"/>
            <ac:spMk id="2" creationId="{45FE1ADE-A013-B4AB-A41F-FA3BC0D7B353}"/>
          </ac:spMkLst>
        </pc:spChg>
        <pc:spChg chg="mod">
          <ac:chgData name="Westerfield, Joseph" userId="9f2591ce-4f6e-4208-92de-b8d156ac9727" providerId="ADAL" clId="{3E0803F7-8EC5-4AE6-9D30-6470D48B9DA5}" dt="2022-03-24T18:11:00.027" v="157" actId="207"/>
          <ac:spMkLst>
            <pc:docMk/>
            <pc:sldMk cId="0" sldId="278"/>
            <ac:spMk id="7" creationId="{5D0AB0E0-AA6D-F4C6-27C0-2A8B9E501FB0}"/>
          </ac:spMkLst>
        </pc:spChg>
      </pc:sldChg>
      <pc:sldChg chg="modSp mod">
        <pc:chgData name="Westerfield, Joseph" userId="9f2591ce-4f6e-4208-92de-b8d156ac9727" providerId="ADAL" clId="{3E0803F7-8EC5-4AE6-9D30-6470D48B9DA5}" dt="2022-03-28T17:00:59.692" v="1344" actId="255"/>
        <pc:sldMkLst>
          <pc:docMk/>
          <pc:sldMk cId="0" sldId="279"/>
        </pc:sldMkLst>
        <pc:spChg chg="mod">
          <ac:chgData name="Westerfield, Joseph" userId="9f2591ce-4f6e-4208-92de-b8d156ac9727" providerId="ADAL" clId="{3E0803F7-8EC5-4AE6-9D30-6470D48B9DA5}" dt="2022-03-28T17:00:59.692" v="1344" actId="255"/>
          <ac:spMkLst>
            <pc:docMk/>
            <pc:sldMk cId="0" sldId="279"/>
            <ac:spMk id="6" creationId="{DD7FDFFB-F07E-F417-2367-C4895DBB9EDD}"/>
          </ac:spMkLst>
        </pc:spChg>
      </pc:sldChg>
      <pc:sldChg chg="modSp mod">
        <pc:chgData name="Westerfield, Joseph" userId="9f2591ce-4f6e-4208-92de-b8d156ac9727" providerId="ADAL" clId="{3E0803F7-8EC5-4AE6-9D30-6470D48B9DA5}" dt="2022-04-04T18:39:34.049" v="1766" actId="14100"/>
        <pc:sldMkLst>
          <pc:docMk/>
          <pc:sldMk cId="0" sldId="280"/>
        </pc:sldMkLst>
        <pc:spChg chg="mod">
          <ac:chgData name="Westerfield, Joseph" userId="9f2591ce-4f6e-4208-92de-b8d156ac9727" providerId="ADAL" clId="{3E0803F7-8EC5-4AE6-9D30-6470D48B9DA5}" dt="2022-03-28T17:01:07.867" v="1346" actId="255"/>
          <ac:spMkLst>
            <pc:docMk/>
            <pc:sldMk cId="0" sldId="280"/>
            <ac:spMk id="6" creationId="{DD7FDFFB-F07E-F417-2367-C4895DBB9EDD}"/>
          </ac:spMkLst>
        </pc:spChg>
        <pc:graphicFrameChg chg="mod modGraphic">
          <ac:chgData name="Westerfield, Joseph" userId="9f2591ce-4f6e-4208-92de-b8d156ac9727" providerId="ADAL" clId="{3E0803F7-8EC5-4AE6-9D30-6470D48B9DA5}" dt="2022-04-04T18:39:34.049" v="1766" actId="14100"/>
          <ac:graphicFrameMkLst>
            <pc:docMk/>
            <pc:sldMk cId="0" sldId="280"/>
            <ac:graphicFrameMk id="4" creationId="{41F66FB0-419B-DEC1-45BB-7A1A707411C3}"/>
          </ac:graphicFrameMkLst>
        </pc:graphicFrameChg>
      </pc:sldChg>
      <pc:sldChg chg="modSp mod">
        <pc:chgData name="Westerfield, Joseph" userId="9f2591ce-4f6e-4208-92de-b8d156ac9727" providerId="ADAL" clId="{3E0803F7-8EC5-4AE6-9D30-6470D48B9DA5}" dt="2022-03-28T17:01:17.279" v="1348" actId="255"/>
        <pc:sldMkLst>
          <pc:docMk/>
          <pc:sldMk cId="0" sldId="281"/>
        </pc:sldMkLst>
        <pc:spChg chg="mod">
          <ac:chgData name="Westerfield, Joseph" userId="9f2591ce-4f6e-4208-92de-b8d156ac9727" providerId="ADAL" clId="{3E0803F7-8EC5-4AE6-9D30-6470D48B9DA5}" dt="2022-03-28T17:01:17.279" v="1348" actId="255"/>
          <ac:spMkLst>
            <pc:docMk/>
            <pc:sldMk cId="0" sldId="281"/>
            <ac:spMk id="6" creationId="{DD7FDFFB-F07E-F417-2367-C4895DBB9EDD}"/>
          </ac:spMkLst>
        </pc:spChg>
      </pc:sldChg>
      <pc:sldChg chg="modSp mod">
        <pc:chgData name="Westerfield, Joseph" userId="9f2591ce-4f6e-4208-92de-b8d156ac9727" providerId="ADAL" clId="{3E0803F7-8EC5-4AE6-9D30-6470D48B9DA5}" dt="2022-03-28T17:01:26.721" v="1350" actId="255"/>
        <pc:sldMkLst>
          <pc:docMk/>
          <pc:sldMk cId="0" sldId="282"/>
        </pc:sldMkLst>
        <pc:spChg chg="mod">
          <ac:chgData name="Westerfield, Joseph" userId="9f2591ce-4f6e-4208-92de-b8d156ac9727" providerId="ADAL" clId="{3E0803F7-8EC5-4AE6-9D30-6470D48B9DA5}" dt="2022-03-28T17:01:26.721" v="1350" actId="255"/>
          <ac:spMkLst>
            <pc:docMk/>
            <pc:sldMk cId="0" sldId="282"/>
            <ac:spMk id="8" creationId="{DD7FDFFB-F07E-F417-2367-C4895DBB9EDD}"/>
          </ac:spMkLst>
        </pc:spChg>
      </pc:sldChg>
      <pc:sldChg chg="modSp mod">
        <pc:chgData name="Westerfield, Joseph" userId="9f2591ce-4f6e-4208-92de-b8d156ac9727" providerId="ADAL" clId="{3E0803F7-8EC5-4AE6-9D30-6470D48B9DA5}" dt="2022-03-28T17:01:40.780" v="1352" actId="255"/>
        <pc:sldMkLst>
          <pc:docMk/>
          <pc:sldMk cId="0" sldId="283"/>
        </pc:sldMkLst>
        <pc:spChg chg="mod">
          <ac:chgData name="Westerfield, Joseph" userId="9f2591ce-4f6e-4208-92de-b8d156ac9727" providerId="ADAL" clId="{3E0803F7-8EC5-4AE6-9D30-6470D48B9DA5}" dt="2022-03-28T17:01:40.780" v="1352" actId="255"/>
          <ac:spMkLst>
            <pc:docMk/>
            <pc:sldMk cId="0" sldId="283"/>
            <ac:spMk id="6" creationId="{F7F373C0-D2EC-9748-2126-DD0CFE617CE7}"/>
          </ac:spMkLst>
        </pc:spChg>
      </pc:sldChg>
      <pc:sldChg chg="modSp mod">
        <pc:chgData name="Westerfield, Joseph" userId="9f2591ce-4f6e-4208-92de-b8d156ac9727" providerId="ADAL" clId="{3E0803F7-8EC5-4AE6-9D30-6470D48B9DA5}" dt="2022-04-04T19:59:55.967" v="1769" actId="1036"/>
        <pc:sldMkLst>
          <pc:docMk/>
          <pc:sldMk cId="0" sldId="284"/>
        </pc:sldMkLst>
        <pc:spChg chg="mod">
          <ac:chgData name="Westerfield, Joseph" userId="9f2591ce-4f6e-4208-92de-b8d156ac9727" providerId="ADAL" clId="{3E0803F7-8EC5-4AE6-9D30-6470D48B9DA5}" dt="2022-03-28T17:02:00.842" v="1354" actId="255"/>
          <ac:spMkLst>
            <pc:docMk/>
            <pc:sldMk cId="0" sldId="284"/>
            <ac:spMk id="6" creationId="{DD7FDFFB-F07E-F417-2367-C4895DBB9EDD}"/>
          </ac:spMkLst>
        </pc:spChg>
        <pc:graphicFrameChg chg="mod">
          <ac:chgData name="Westerfield, Joseph" userId="9f2591ce-4f6e-4208-92de-b8d156ac9727" providerId="ADAL" clId="{3E0803F7-8EC5-4AE6-9D30-6470D48B9DA5}" dt="2022-04-04T19:59:55.967" v="1769" actId="1036"/>
          <ac:graphicFrameMkLst>
            <pc:docMk/>
            <pc:sldMk cId="0" sldId="284"/>
            <ac:graphicFrameMk id="4" creationId="{6C1C0A36-6D8E-8766-86EA-30BF868DBD67}"/>
          </ac:graphicFrameMkLst>
        </pc:graphicFrameChg>
      </pc:sldChg>
      <pc:sldChg chg="del">
        <pc:chgData name="Westerfield, Joseph" userId="9f2591ce-4f6e-4208-92de-b8d156ac9727" providerId="ADAL" clId="{3E0803F7-8EC5-4AE6-9D30-6470D48B9DA5}" dt="2022-03-28T15:58:34.362" v="775" actId="2696"/>
        <pc:sldMkLst>
          <pc:docMk/>
          <pc:sldMk cId="0" sldId="285"/>
        </pc:sldMkLst>
      </pc:sldChg>
      <pc:sldChg chg="del">
        <pc:chgData name="Westerfield, Joseph" userId="9f2591ce-4f6e-4208-92de-b8d156ac9727" providerId="ADAL" clId="{3E0803F7-8EC5-4AE6-9D30-6470D48B9DA5}" dt="2022-03-28T16:16:43.311" v="833" actId="2696"/>
        <pc:sldMkLst>
          <pc:docMk/>
          <pc:sldMk cId="0" sldId="286"/>
        </pc:sldMkLst>
      </pc:sldChg>
      <pc:sldChg chg="addSp modSp mod">
        <pc:chgData name="Westerfield, Joseph" userId="9f2591ce-4f6e-4208-92de-b8d156ac9727" providerId="ADAL" clId="{3E0803F7-8EC5-4AE6-9D30-6470D48B9DA5}" dt="2022-03-28T17:10:16.903" v="1363" actId="14100"/>
        <pc:sldMkLst>
          <pc:docMk/>
          <pc:sldMk cId="0" sldId="287"/>
        </pc:sldMkLst>
        <pc:spChg chg="add mod">
          <ac:chgData name="Westerfield, Joseph" userId="9f2591ce-4f6e-4208-92de-b8d156ac9727" providerId="ADAL" clId="{3E0803F7-8EC5-4AE6-9D30-6470D48B9DA5}" dt="2022-03-28T17:10:16.903" v="1363" actId="14100"/>
          <ac:spMkLst>
            <pc:docMk/>
            <pc:sldMk cId="0" sldId="287"/>
            <ac:spMk id="7" creationId="{685FBE05-6B73-4CCF-A866-B375A96D082A}"/>
          </ac:spMkLst>
        </pc:spChg>
      </pc:sldChg>
      <pc:sldChg chg="addSp modSp mod">
        <pc:chgData name="Westerfield, Joseph" userId="9f2591ce-4f6e-4208-92de-b8d156ac9727" providerId="ADAL" clId="{3E0803F7-8EC5-4AE6-9D30-6470D48B9DA5}" dt="2022-03-28T16:50:31.868" v="1317" actId="1076"/>
        <pc:sldMkLst>
          <pc:docMk/>
          <pc:sldMk cId="0" sldId="289"/>
        </pc:sldMkLst>
        <pc:spChg chg="add mod">
          <ac:chgData name="Westerfield, Joseph" userId="9f2591ce-4f6e-4208-92de-b8d156ac9727" providerId="ADAL" clId="{3E0803F7-8EC5-4AE6-9D30-6470D48B9DA5}" dt="2022-03-28T16:49:22.359" v="1294" actId="1076"/>
          <ac:spMkLst>
            <pc:docMk/>
            <pc:sldMk cId="0" sldId="289"/>
            <ac:spMk id="6" creationId="{37129A0B-06EF-42DA-BF63-31FE66AB217A}"/>
          </ac:spMkLst>
        </pc:spChg>
        <pc:spChg chg="add mod">
          <ac:chgData name="Westerfield, Joseph" userId="9f2591ce-4f6e-4208-92de-b8d156ac9727" providerId="ADAL" clId="{3E0803F7-8EC5-4AE6-9D30-6470D48B9DA5}" dt="2022-03-28T16:50:14.050" v="1310" actId="20577"/>
          <ac:spMkLst>
            <pc:docMk/>
            <pc:sldMk cId="0" sldId="289"/>
            <ac:spMk id="15" creationId="{1069C15E-8D43-4D06-B4AC-A8D598385FA3}"/>
          </ac:spMkLst>
        </pc:spChg>
        <pc:spChg chg="add mod">
          <ac:chgData name="Westerfield, Joseph" userId="9f2591ce-4f6e-4208-92de-b8d156ac9727" providerId="ADAL" clId="{3E0803F7-8EC5-4AE6-9D30-6470D48B9DA5}" dt="2022-03-28T16:50:05.277" v="1306" actId="20577"/>
          <ac:spMkLst>
            <pc:docMk/>
            <pc:sldMk cId="0" sldId="289"/>
            <ac:spMk id="16" creationId="{26994010-E00B-4980-9D40-88820318594F}"/>
          </ac:spMkLst>
        </pc:spChg>
        <pc:spChg chg="add mod">
          <ac:chgData name="Westerfield, Joseph" userId="9f2591ce-4f6e-4208-92de-b8d156ac9727" providerId="ADAL" clId="{3E0803F7-8EC5-4AE6-9D30-6470D48B9DA5}" dt="2022-03-28T16:50:09.071" v="1308" actId="20577"/>
          <ac:spMkLst>
            <pc:docMk/>
            <pc:sldMk cId="0" sldId="289"/>
            <ac:spMk id="17" creationId="{3AFCBD6C-938D-4442-A20B-DA500CBBBCA3}"/>
          </ac:spMkLst>
        </pc:spChg>
        <pc:spChg chg="add mod">
          <ac:chgData name="Westerfield, Joseph" userId="9f2591ce-4f6e-4208-92de-b8d156ac9727" providerId="ADAL" clId="{3E0803F7-8EC5-4AE6-9D30-6470D48B9DA5}" dt="2022-03-28T16:50:17.248" v="1312" actId="20577"/>
          <ac:spMkLst>
            <pc:docMk/>
            <pc:sldMk cId="0" sldId="289"/>
            <ac:spMk id="18" creationId="{4C593138-9566-44EB-A9B1-B242EE59914D}"/>
          </ac:spMkLst>
        </pc:spChg>
        <pc:spChg chg="add mod">
          <ac:chgData name="Westerfield, Joseph" userId="9f2591ce-4f6e-4208-92de-b8d156ac9727" providerId="ADAL" clId="{3E0803F7-8EC5-4AE6-9D30-6470D48B9DA5}" dt="2022-03-28T16:50:31.868" v="1317" actId="1076"/>
          <ac:spMkLst>
            <pc:docMk/>
            <pc:sldMk cId="0" sldId="289"/>
            <ac:spMk id="19" creationId="{2DFD1BF0-6D8D-42C2-9FE0-A62B2528D8FB}"/>
          </ac:spMkLst>
        </pc:spChg>
        <pc:spChg chg="add mod">
          <ac:chgData name="Westerfield, Joseph" userId="9f2591ce-4f6e-4208-92de-b8d156ac9727" providerId="ADAL" clId="{3E0803F7-8EC5-4AE6-9D30-6470D48B9DA5}" dt="2022-03-28T16:50:24.995" v="1316" actId="20577"/>
          <ac:spMkLst>
            <pc:docMk/>
            <pc:sldMk cId="0" sldId="289"/>
            <ac:spMk id="20" creationId="{C47DA0C2-47F2-4FA6-BCEA-58877FB0A77D}"/>
          </ac:spMkLst>
        </pc:spChg>
      </pc:sldChg>
      <pc:sldChg chg="del">
        <pc:chgData name="Westerfield, Joseph" userId="9f2591ce-4f6e-4208-92de-b8d156ac9727" providerId="ADAL" clId="{3E0803F7-8EC5-4AE6-9D30-6470D48B9DA5}" dt="2022-03-28T16:29:37.468" v="1276" actId="2696"/>
        <pc:sldMkLst>
          <pc:docMk/>
          <pc:sldMk cId="0" sldId="290"/>
        </pc:sldMkLst>
      </pc:sldChg>
      <pc:sldChg chg="modSp mod">
        <pc:chgData name="Westerfield, Joseph" userId="9f2591ce-4f6e-4208-92de-b8d156ac9727" providerId="ADAL" clId="{3E0803F7-8EC5-4AE6-9D30-6470D48B9DA5}" dt="2022-03-28T16:37:35.587" v="1278" actId="2711"/>
        <pc:sldMkLst>
          <pc:docMk/>
          <pc:sldMk cId="1616793554" sldId="294"/>
        </pc:sldMkLst>
        <pc:spChg chg="mod">
          <ac:chgData name="Westerfield, Joseph" userId="9f2591ce-4f6e-4208-92de-b8d156ac9727" providerId="ADAL" clId="{3E0803F7-8EC5-4AE6-9D30-6470D48B9DA5}" dt="2022-03-28T16:37:35.587" v="1278" actId="2711"/>
          <ac:spMkLst>
            <pc:docMk/>
            <pc:sldMk cId="1616793554" sldId="294"/>
            <ac:spMk id="3" creationId="{DB00A787-6E1E-EF29-3A28-2640EF678BBA}"/>
          </ac:spMkLst>
        </pc:spChg>
      </pc:sldChg>
      <pc:sldChg chg="modSp mod">
        <pc:chgData name="Westerfield, Joseph" userId="9f2591ce-4f6e-4208-92de-b8d156ac9727" providerId="ADAL" clId="{3E0803F7-8EC5-4AE6-9D30-6470D48B9DA5}" dt="2022-03-28T17:00:31.905" v="1340" actId="255"/>
        <pc:sldMkLst>
          <pc:docMk/>
          <pc:sldMk cId="8677451" sldId="295"/>
        </pc:sldMkLst>
        <pc:spChg chg="mod">
          <ac:chgData name="Westerfield, Joseph" userId="9f2591ce-4f6e-4208-92de-b8d156ac9727" providerId="ADAL" clId="{3E0803F7-8EC5-4AE6-9D30-6470D48B9DA5}" dt="2022-03-28T17:00:31.905" v="1340" actId="255"/>
          <ac:spMkLst>
            <pc:docMk/>
            <pc:sldMk cId="8677451" sldId="295"/>
            <ac:spMk id="4" creationId="{DBA1E22C-19CD-EBD6-FA2D-47060C47365D}"/>
          </ac:spMkLst>
        </pc:spChg>
      </pc:sldChg>
      <pc:sldChg chg="modSp mod">
        <pc:chgData name="Westerfield, Joseph" userId="9f2591ce-4f6e-4208-92de-b8d156ac9727" providerId="ADAL" clId="{3E0803F7-8EC5-4AE6-9D30-6470D48B9DA5}" dt="2022-03-28T16:59:57.811" v="1335" actId="2711"/>
        <pc:sldMkLst>
          <pc:docMk/>
          <pc:sldMk cId="471296059" sldId="296"/>
        </pc:sldMkLst>
        <pc:spChg chg="mod">
          <ac:chgData name="Westerfield, Joseph" userId="9f2591ce-4f6e-4208-92de-b8d156ac9727" providerId="ADAL" clId="{3E0803F7-8EC5-4AE6-9D30-6470D48B9DA5}" dt="2022-03-24T17:52:16.294" v="1" actId="1076"/>
          <ac:spMkLst>
            <pc:docMk/>
            <pc:sldMk cId="471296059" sldId="296"/>
            <ac:spMk id="2" creationId="{414BC067-7CDD-400E-B7D7-EE5727C855FC}"/>
          </ac:spMkLst>
        </pc:spChg>
        <pc:spChg chg="mod">
          <ac:chgData name="Westerfield, Joseph" userId="9f2591ce-4f6e-4208-92de-b8d156ac9727" providerId="ADAL" clId="{3E0803F7-8EC5-4AE6-9D30-6470D48B9DA5}" dt="2022-03-28T16:59:57.811" v="1335" actId="2711"/>
          <ac:spMkLst>
            <pc:docMk/>
            <pc:sldMk cId="471296059" sldId="296"/>
            <ac:spMk id="3" creationId="{B1225317-EB31-E2BA-5E3C-7E0443DE8416}"/>
          </ac:spMkLst>
        </pc:spChg>
      </pc:sldChg>
      <pc:sldChg chg="modSp mod">
        <pc:chgData name="Westerfield, Joseph" userId="9f2591ce-4f6e-4208-92de-b8d156ac9727" providerId="ADAL" clId="{3E0803F7-8EC5-4AE6-9D30-6470D48B9DA5}" dt="2022-04-04T18:42:21.057" v="1767" actId="14100"/>
        <pc:sldMkLst>
          <pc:docMk/>
          <pc:sldMk cId="831061742" sldId="297"/>
        </pc:sldMkLst>
        <pc:spChg chg="mod">
          <ac:chgData name="Westerfield, Joseph" userId="9f2591ce-4f6e-4208-92de-b8d156ac9727" providerId="ADAL" clId="{3E0803F7-8EC5-4AE6-9D30-6470D48B9DA5}" dt="2022-03-28T17:00:13.760" v="1338" actId="255"/>
          <ac:spMkLst>
            <pc:docMk/>
            <pc:sldMk cId="831061742" sldId="297"/>
            <ac:spMk id="3" creationId="{D0BD925A-DB9A-20C3-89FC-BD9A5D9338B6}"/>
          </ac:spMkLst>
        </pc:spChg>
        <pc:graphicFrameChg chg="mod modGraphic">
          <ac:chgData name="Westerfield, Joseph" userId="9f2591ce-4f6e-4208-92de-b8d156ac9727" providerId="ADAL" clId="{3E0803F7-8EC5-4AE6-9D30-6470D48B9DA5}" dt="2022-04-04T18:42:21.057" v="1767" actId="14100"/>
          <ac:graphicFrameMkLst>
            <pc:docMk/>
            <pc:sldMk cId="831061742" sldId="297"/>
            <ac:graphicFrameMk id="10" creationId="{FBBE49A9-B982-4398-1CAF-C12621B47339}"/>
          </ac:graphicFrameMkLst>
        </pc:graphicFrameChg>
      </pc:sldChg>
      <pc:sldChg chg="addSp delSp modSp add mod ord">
        <pc:chgData name="Westerfield, Joseph" userId="9f2591ce-4f6e-4208-92de-b8d156ac9727" providerId="ADAL" clId="{3E0803F7-8EC5-4AE6-9D30-6470D48B9DA5}" dt="2022-03-28T20:00:34.838" v="1588" actId="20577"/>
        <pc:sldMkLst>
          <pc:docMk/>
          <pc:sldMk cId="162566019" sldId="298"/>
        </pc:sldMkLst>
        <pc:spChg chg="mod">
          <ac:chgData name="Westerfield, Joseph" userId="9f2591ce-4f6e-4208-92de-b8d156ac9727" providerId="ADAL" clId="{3E0803F7-8EC5-4AE6-9D30-6470D48B9DA5}" dt="2022-03-28T20:00:34.838" v="1588" actId="20577"/>
          <ac:spMkLst>
            <pc:docMk/>
            <pc:sldMk cId="162566019" sldId="298"/>
            <ac:spMk id="2" creationId="{414BC067-7CDD-400E-B7D7-EE5727C855FC}"/>
          </ac:spMkLst>
        </pc:spChg>
        <pc:spChg chg="mod">
          <ac:chgData name="Westerfield, Joseph" userId="9f2591ce-4f6e-4208-92de-b8d156ac9727" providerId="ADAL" clId="{3E0803F7-8EC5-4AE6-9D30-6470D48B9DA5}" dt="2022-03-28T16:52:48.357" v="1322" actId="255"/>
          <ac:spMkLst>
            <pc:docMk/>
            <pc:sldMk cId="162566019" sldId="298"/>
            <ac:spMk id="3" creationId="{2BC939B0-1D86-A204-EABD-F57F3082ED14}"/>
          </ac:spMkLst>
        </pc:spChg>
        <pc:spChg chg="mod">
          <ac:chgData name="Westerfield, Joseph" userId="9f2591ce-4f6e-4208-92de-b8d156ac9727" providerId="ADAL" clId="{3E0803F7-8EC5-4AE6-9D30-6470D48B9DA5}" dt="2022-03-24T17:52:32.503" v="11" actId="20577"/>
          <ac:spMkLst>
            <pc:docMk/>
            <pc:sldMk cId="162566019" sldId="298"/>
            <ac:spMk id="214" creationId="{00000000-0000-0000-0000-000000000000}"/>
          </ac:spMkLst>
        </pc:spChg>
        <pc:picChg chg="add mod modCrop">
          <ac:chgData name="Westerfield, Joseph" userId="9f2591ce-4f6e-4208-92de-b8d156ac9727" providerId="ADAL" clId="{3E0803F7-8EC5-4AE6-9D30-6470D48B9DA5}" dt="2022-03-24T17:53:21.502" v="22" actId="1076"/>
          <ac:picMkLst>
            <pc:docMk/>
            <pc:sldMk cId="162566019" sldId="298"/>
            <ac:picMk id="4" creationId="{B77D4793-8791-403C-BD7D-18DF1B9B4B29}"/>
          </ac:picMkLst>
        </pc:picChg>
        <pc:picChg chg="del">
          <ac:chgData name="Westerfield, Joseph" userId="9f2591ce-4f6e-4208-92de-b8d156ac9727" providerId="ADAL" clId="{3E0803F7-8EC5-4AE6-9D30-6470D48B9DA5}" dt="2022-03-24T17:52:38.469" v="12" actId="478"/>
          <ac:picMkLst>
            <pc:docMk/>
            <pc:sldMk cId="162566019" sldId="298"/>
            <ac:picMk id="6" creationId="{201A05AE-61F2-0DA0-890C-C05CF43FA929}"/>
          </ac:picMkLst>
        </pc:picChg>
      </pc:sldChg>
      <pc:sldChg chg="addSp modSp add mod ord">
        <pc:chgData name="Westerfield, Joseph" userId="9f2591ce-4f6e-4208-92de-b8d156ac9727" providerId="ADAL" clId="{3E0803F7-8EC5-4AE6-9D30-6470D48B9DA5}" dt="2022-03-28T19:59:53.399" v="1559" actId="20577"/>
        <pc:sldMkLst>
          <pc:docMk/>
          <pc:sldMk cId="3884132290" sldId="299"/>
        </pc:sldMkLst>
        <pc:spChg chg="mod">
          <ac:chgData name="Westerfield, Joseph" userId="9f2591ce-4f6e-4208-92de-b8d156ac9727" providerId="ADAL" clId="{3E0803F7-8EC5-4AE6-9D30-6470D48B9DA5}" dt="2022-03-28T19:59:53.399" v="1559" actId="20577"/>
          <ac:spMkLst>
            <pc:docMk/>
            <pc:sldMk cId="3884132290" sldId="299"/>
            <ac:spMk id="2" creationId="{67622B2F-D3F4-2E16-8410-449E869C703E}"/>
          </ac:spMkLst>
        </pc:spChg>
        <pc:spChg chg="mod">
          <ac:chgData name="Westerfield, Joseph" userId="9f2591ce-4f6e-4208-92de-b8d156ac9727" providerId="ADAL" clId="{3E0803F7-8EC5-4AE6-9D30-6470D48B9DA5}" dt="2022-03-28T16:52:59.645" v="1324" actId="255"/>
          <ac:spMkLst>
            <pc:docMk/>
            <pc:sldMk cId="3884132290" sldId="299"/>
            <ac:spMk id="5" creationId="{D5F918A8-3654-97FF-92A0-2219708E1CE3}"/>
          </ac:spMkLst>
        </pc:spChg>
        <pc:spChg chg="mod">
          <ac:chgData name="Westerfield, Joseph" userId="9f2591ce-4f6e-4208-92de-b8d156ac9727" providerId="ADAL" clId="{3E0803F7-8EC5-4AE6-9D30-6470D48B9DA5}" dt="2022-03-24T17:57:01.381" v="140" actId="20577"/>
          <ac:spMkLst>
            <pc:docMk/>
            <pc:sldMk cId="3884132290" sldId="299"/>
            <ac:spMk id="160" creationId="{00000000-0000-0000-0000-000000000000}"/>
          </ac:spMkLst>
        </pc:spChg>
        <pc:graphicFrameChg chg="mod modGraphic">
          <ac:chgData name="Westerfield, Joseph" userId="9f2591ce-4f6e-4208-92de-b8d156ac9727" providerId="ADAL" clId="{3E0803F7-8EC5-4AE6-9D30-6470D48B9DA5}" dt="2022-03-24T18:06:25.307" v="155" actId="1076"/>
          <ac:graphicFrameMkLst>
            <pc:docMk/>
            <pc:sldMk cId="3884132290" sldId="299"/>
            <ac:graphicFrameMk id="3" creationId="{3EFC7DC1-0E0A-495D-99AB-01D71A65686C}"/>
          </ac:graphicFrameMkLst>
        </pc:graphicFrameChg>
        <pc:picChg chg="add mod modCrop">
          <ac:chgData name="Westerfield, Joseph" userId="9f2591ce-4f6e-4208-92de-b8d156ac9727" providerId="ADAL" clId="{3E0803F7-8EC5-4AE6-9D30-6470D48B9DA5}" dt="2022-03-24T18:37:59.827" v="516" actId="1076"/>
          <ac:picMkLst>
            <pc:docMk/>
            <pc:sldMk cId="3884132290" sldId="299"/>
            <ac:picMk id="4" creationId="{E82DAB4A-F806-4FA7-8849-52B626D9CA4F}"/>
          </ac:picMkLst>
        </pc:picChg>
      </pc:sldChg>
      <pc:sldChg chg="addSp delSp modSp add mod ord">
        <pc:chgData name="Westerfield, Joseph" userId="9f2591ce-4f6e-4208-92de-b8d156ac9727" providerId="ADAL" clId="{3E0803F7-8EC5-4AE6-9D30-6470D48B9DA5}" dt="2022-03-28T16:53:09.385" v="1326" actId="255"/>
        <pc:sldMkLst>
          <pc:docMk/>
          <pc:sldMk cId="1633787110" sldId="301"/>
        </pc:sldMkLst>
        <pc:spChg chg="mod">
          <ac:chgData name="Westerfield, Joseph" userId="9f2591ce-4f6e-4208-92de-b8d156ac9727" providerId="ADAL" clId="{3E0803F7-8EC5-4AE6-9D30-6470D48B9DA5}" dt="2022-03-24T18:17:32.623" v="369" actId="20577"/>
          <ac:spMkLst>
            <pc:docMk/>
            <pc:sldMk cId="1633787110" sldId="301"/>
            <ac:spMk id="2" creationId="{414BC067-7CDD-400E-B7D7-EE5727C855FC}"/>
          </ac:spMkLst>
        </pc:spChg>
        <pc:spChg chg="mod">
          <ac:chgData name="Westerfield, Joseph" userId="9f2591ce-4f6e-4208-92de-b8d156ac9727" providerId="ADAL" clId="{3E0803F7-8EC5-4AE6-9D30-6470D48B9DA5}" dt="2022-03-28T16:53:09.385" v="1326" actId="255"/>
          <ac:spMkLst>
            <pc:docMk/>
            <pc:sldMk cId="1633787110" sldId="301"/>
            <ac:spMk id="3" creationId="{64B0AC2D-82A1-E95B-ED72-07B936D2822A}"/>
          </ac:spMkLst>
        </pc:spChg>
        <pc:spChg chg="mod">
          <ac:chgData name="Westerfield, Joseph" userId="9f2591ce-4f6e-4208-92de-b8d156ac9727" providerId="ADAL" clId="{3E0803F7-8EC5-4AE6-9D30-6470D48B9DA5}" dt="2022-03-24T18:16:24.642" v="181" actId="20577"/>
          <ac:spMkLst>
            <pc:docMk/>
            <pc:sldMk cId="1633787110" sldId="301"/>
            <ac:spMk id="214" creationId="{00000000-0000-0000-0000-000000000000}"/>
          </ac:spMkLst>
        </pc:spChg>
        <pc:picChg chg="del">
          <ac:chgData name="Westerfield, Joseph" userId="9f2591ce-4f6e-4208-92de-b8d156ac9727" providerId="ADAL" clId="{3E0803F7-8EC5-4AE6-9D30-6470D48B9DA5}" dt="2022-03-24T18:25:16.008" v="372" actId="478"/>
          <ac:picMkLst>
            <pc:docMk/>
            <pc:sldMk cId="1633787110" sldId="301"/>
            <ac:picMk id="3" creationId="{6CB9DF89-8984-4368-1871-72C30A1DE952}"/>
          </ac:picMkLst>
        </pc:picChg>
        <pc:picChg chg="del">
          <ac:chgData name="Westerfield, Joseph" userId="9f2591ce-4f6e-4208-92de-b8d156ac9727" providerId="ADAL" clId="{3E0803F7-8EC5-4AE6-9D30-6470D48B9DA5}" dt="2022-03-24T18:18:19.849" v="371" actId="478"/>
          <ac:picMkLst>
            <pc:docMk/>
            <pc:sldMk cId="1633787110" sldId="301"/>
            <ac:picMk id="4" creationId="{B77D4793-8791-403C-BD7D-18DF1B9B4B29}"/>
          </ac:picMkLst>
        </pc:picChg>
        <pc:picChg chg="add mod">
          <ac:chgData name="Westerfield, Joseph" userId="9f2591ce-4f6e-4208-92de-b8d156ac9727" providerId="ADAL" clId="{3E0803F7-8EC5-4AE6-9D30-6470D48B9DA5}" dt="2022-03-24T18:25:32.565" v="377" actId="1076"/>
          <ac:picMkLst>
            <pc:docMk/>
            <pc:sldMk cId="1633787110" sldId="301"/>
            <ac:picMk id="6" creationId="{19ACF24C-2960-4DA2-BD07-B3924A0AC38C}"/>
          </ac:picMkLst>
        </pc:picChg>
      </pc:sldChg>
      <pc:sldChg chg="addSp delSp modSp add mod ord">
        <pc:chgData name="Westerfield, Joseph" userId="9f2591ce-4f6e-4208-92de-b8d156ac9727" providerId="ADAL" clId="{3E0803F7-8EC5-4AE6-9D30-6470D48B9DA5}" dt="2022-03-28T17:02:12.751" v="1356" actId="255"/>
        <pc:sldMkLst>
          <pc:docMk/>
          <pc:sldMk cId="1352661937" sldId="306"/>
        </pc:sldMkLst>
        <pc:spChg chg="mod">
          <ac:chgData name="Westerfield, Joseph" userId="9f2591ce-4f6e-4208-92de-b8d156ac9727" providerId="ADAL" clId="{3E0803F7-8EC5-4AE6-9D30-6470D48B9DA5}" dt="2022-03-28T15:57:00.610" v="774" actId="20577"/>
          <ac:spMkLst>
            <pc:docMk/>
            <pc:sldMk cId="1352661937" sldId="306"/>
            <ac:spMk id="2" creationId="{F8614793-7AF0-4655-BA3E-1C39178E6482}"/>
          </ac:spMkLst>
        </pc:spChg>
        <pc:spChg chg="mod">
          <ac:chgData name="Westerfield, Joseph" userId="9f2591ce-4f6e-4208-92de-b8d156ac9727" providerId="ADAL" clId="{3E0803F7-8EC5-4AE6-9D30-6470D48B9DA5}" dt="2022-03-28T17:02:12.751" v="1356" actId="255"/>
          <ac:spMkLst>
            <pc:docMk/>
            <pc:sldMk cId="1352661937" sldId="306"/>
            <ac:spMk id="4" creationId="{D12BB6B7-B235-ADDA-C825-CCC6C8A698EF}"/>
          </ac:spMkLst>
        </pc:spChg>
        <pc:spChg chg="mod">
          <ac:chgData name="Westerfield, Joseph" userId="9f2591ce-4f6e-4208-92de-b8d156ac9727" providerId="ADAL" clId="{3E0803F7-8EC5-4AE6-9D30-6470D48B9DA5}" dt="2022-03-28T15:52:08.659" v="534" actId="20577"/>
          <ac:spMkLst>
            <pc:docMk/>
            <pc:sldMk cId="1352661937" sldId="306"/>
            <ac:spMk id="226" creationId="{00000000-0000-0000-0000-000000000000}"/>
          </ac:spMkLst>
        </pc:spChg>
        <pc:picChg chg="del">
          <ac:chgData name="Westerfield, Joseph" userId="9f2591ce-4f6e-4208-92de-b8d156ac9727" providerId="ADAL" clId="{3E0803F7-8EC5-4AE6-9D30-6470D48B9DA5}" dt="2022-03-28T16:08:02.672" v="776" actId="478"/>
          <ac:picMkLst>
            <pc:docMk/>
            <pc:sldMk cId="1352661937" sldId="306"/>
            <ac:picMk id="3" creationId="{C37F7AF5-4EEE-CE2C-E149-63ACF9EAC90C}"/>
          </ac:picMkLst>
        </pc:picChg>
        <pc:picChg chg="add mod">
          <ac:chgData name="Westerfield, Joseph" userId="9f2591ce-4f6e-4208-92de-b8d156ac9727" providerId="ADAL" clId="{3E0803F7-8EC5-4AE6-9D30-6470D48B9DA5}" dt="2022-03-28T16:08:07.447" v="777"/>
          <ac:picMkLst>
            <pc:docMk/>
            <pc:sldMk cId="1352661937" sldId="306"/>
            <ac:picMk id="6" creationId="{61285DCE-08C4-4AC7-BF37-4184C856DBD5}"/>
          </ac:picMkLst>
        </pc:picChg>
      </pc:sldChg>
      <pc:sldChg chg="addSp modSp add mod ord">
        <pc:chgData name="Westerfield, Joseph" userId="9f2591ce-4f6e-4208-92de-b8d156ac9727" providerId="ADAL" clId="{3E0803F7-8EC5-4AE6-9D30-6470D48B9DA5}" dt="2022-04-04T18:38:56.745" v="1758" actId="1076"/>
        <pc:sldMkLst>
          <pc:docMk/>
          <pc:sldMk cId="1698370253" sldId="308"/>
        </pc:sldMkLst>
        <pc:spChg chg="mod">
          <ac:chgData name="Westerfield, Joseph" userId="9f2591ce-4f6e-4208-92de-b8d156ac9727" providerId="ADAL" clId="{3E0803F7-8EC5-4AE6-9D30-6470D48B9DA5}" dt="2022-03-28T16:26:51.790" v="1275" actId="20577"/>
          <ac:spMkLst>
            <pc:docMk/>
            <pc:sldMk cId="1698370253" sldId="308"/>
            <ac:spMk id="6" creationId="{AFAA8205-4EAE-C508-E29D-D770CF0CD546}"/>
          </ac:spMkLst>
        </pc:spChg>
        <pc:spChg chg="mod">
          <ac:chgData name="Westerfield, Joseph" userId="9f2591ce-4f6e-4208-92de-b8d156ac9727" providerId="ADAL" clId="{3E0803F7-8EC5-4AE6-9D30-6470D48B9DA5}" dt="2022-03-28T17:02:24.890" v="1358" actId="255"/>
          <ac:spMkLst>
            <pc:docMk/>
            <pc:sldMk cId="1698370253" sldId="308"/>
            <ac:spMk id="9" creationId="{F7F373C0-D2EC-9748-2126-DD0CFE617CE7}"/>
          </ac:spMkLst>
        </pc:spChg>
        <pc:spChg chg="mod">
          <ac:chgData name="Westerfield, Joseph" userId="9f2591ce-4f6e-4208-92de-b8d156ac9727" providerId="ADAL" clId="{3E0803F7-8EC5-4AE6-9D30-6470D48B9DA5}" dt="2022-03-28T16:09:56.860" v="808" actId="20577"/>
          <ac:spMkLst>
            <pc:docMk/>
            <pc:sldMk cId="1698370253" sldId="308"/>
            <ac:spMk id="220" creationId="{00000000-0000-0000-0000-000000000000}"/>
          </ac:spMkLst>
        </pc:spChg>
        <pc:graphicFrameChg chg="mod modGraphic">
          <ac:chgData name="Westerfield, Joseph" userId="9f2591ce-4f6e-4208-92de-b8d156ac9727" providerId="ADAL" clId="{3E0803F7-8EC5-4AE6-9D30-6470D48B9DA5}" dt="2022-04-04T18:38:56.745" v="1758" actId="1076"/>
          <ac:graphicFrameMkLst>
            <pc:docMk/>
            <pc:sldMk cId="1698370253" sldId="308"/>
            <ac:graphicFrameMk id="4" creationId="{10BE3D5E-EFB8-8492-8E1C-78650F593348}"/>
          </ac:graphicFrameMkLst>
        </pc:graphicFrameChg>
        <pc:picChg chg="mod modCrop">
          <ac:chgData name="Westerfield, Joseph" userId="9f2591ce-4f6e-4208-92de-b8d156ac9727" providerId="ADAL" clId="{3E0803F7-8EC5-4AE6-9D30-6470D48B9DA5}" dt="2022-03-28T16:24:08.043" v="1210" actId="1076"/>
          <ac:picMkLst>
            <pc:docMk/>
            <pc:sldMk cId="1698370253" sldId="308"/>
            <ac:picMk id="7" creationId="{CE81E354-9257-6C1F-8B22-4920B8564798}"/>
          </ac:picMkLst>
        </pc:picChg>
        <pc:picChg chg="add mod modCrop">
          <ac:chgData name="Westerfield, Joseph" userId="9f2591ce-4f6e-4208-92de-b8d156ac9727" providerId="ADAL" clId="{3E0803F7-8EC5-4AE6-9D30-6470D48B9DA5}" dt="2022-03-28T16:25:30.638" v="1223" actId="688"/>
          <ac:picMkLst>
            <pc:docMk/>
            <pc:sldMk cId="1698370253" sldId="308"/>
            <ac:picMk id="8" creationId="{C8373A4F-2AC8-4DC3-BA89-4843E8106C07}"/>
          </ac:picMkLst>
        </pc:picChg>
      </pc:sldChg>
    </pc:docChg>
  </pc:docChgLst>
  <pc:docChgLst>
    <pc:chgData name="Thames, Walker" userId="S::wjt96@msstate.edu::429253ce-c501-49a9-8ef0-0f1875c3ecbc" providerId="AD" clId="Web-{2807774B-52D7-4749-95C8-6FB9EDBD9088}"/>
    <pc:docChg chg="modSld">
      <pc:chgData name="Thames, Walker" userId="S::wjt96@msstate.edu::429253ce-c501-49a9-8ef0-0f1875c3ecbc" providerId="AD" clId="Web-{2807774B-52D7-4749-95C8-6FB9EDBD9088}" dt="2022-03-24T17:11:47.686" v="70" actId="20577"/>
      <pc:docMkLst>
        <pc:docMk/>
      </pc:docMkLst>
      <pc:sldChg chg="addSp delSp modSp">
        <pc:chgData name="Thames, Walker" userId="S::wjt96@msstate.edu::429253ce-c501-49a9-8ef0-0f1875c3ecbc" providerId="AD" clId="Web-{2807774B-52D7-4749-95C8-6FB9EDBD9088}" dt="2022-03-24T17:06:52.022" v="1"/>
        <pc:sldMkLst>
          <pc:docMk/>
          <pc:sldMk cId="0" sldId="278"/>
        </pc:sldMkLst>
        <pc:spChg chg="del">
          <ac:chgData name="Thames, Walker" userId="S::wjt96@msstate.edu::429253ce-c501-49a9-8ef0-0f1875c3ecbc" providerId="AD" clId="Web-{2807774B-52D7-4749-95C8-6FB9EDBD9088}" dt="2022-03-24T17:06:42.444" v="0"/>
          <ac:spMkLst>
            <pc:docMk/>
            <pc:sldMk cId="0" sldId="278"/>
            <ac:spMk id="2" creationId="{10897854-82E0-4DB2-8D23-14E5D7B844E0}"/>
          </ac:spMkLst>
        </pc:spChg>
        <pc:graphicFrameChg chg="add mod ord modGraphic">
          <ac:chgData name="Thames, Walker" userId="S::wjt96@msstate.edu::429253ce-c501-49a9-8ef0-0f1875c3ecbc" providerId="AD" clId="Web-{2807774B-52D7-4749-95C8-6FB9EDBD9088}" dt="2022-03-24T17:06:52.022" v="1"/>
          <ac:graphicFrameMkLst>
            <pc:docMk/>
            <pc:sldMk cId="0" sldId="278"/>
            <ac:graphicFrameMk id="4" creationId="{55FF426F-771C-8F96-FAA2-BC5DE727AABA}"/>
          </ac:graphicFrameMkLst>
        </pc:graphicFrameChg>
      </pc:sldChg>
      <pc:sldChg chg="addSp delSp modSp mod setBg">
        <pc:chgData name="Thames, Walker" userId="S::wjt96@msstate.edu::429253ce-c501-49a9-8ef0-0f1875c3ecbc" providerId="AD" clId="Web-{2807774B-52D7-4749-95C8-6FB9EDBD9088}" dt="2022-03-24T17:11:47.686" v="70" actId="20577"/>
        <pc:sldMkLst>
          <pc:docMk/>
          <pc:sldMk cId="0" sldId="279"/>
        </pc:sldMkLst>
        <pc:spChg chg="del">
          <ac:chgData name="Thames, Walker" userId="S::wjt96@msstate.edu::429253ce-c501-49a9-8ef0-0f1875c3ecbc" providerId="AD" clId="Web-{2807774B-52D7-4749-95C8-6FB9EDBD9088}" dt="2022-03-24T17:10:13.449" v="27"/>
          <ac:spMkLst>
            <pc:docMk/>
            <pc:sldMk cId="0" sldId="279"/>
            <ac:spMk id="2" creationId="{A9B86DD9-5C06-4C18-9892-F599C462C5DD}"/>
          </ac:spMkLst>
        </pc:spChg>
        <pc:spChg chg="add">
          <ac:chgData name="Thames, Walker" userId="S::wjt96@msstate.edu::429253ce-c501-49a9-8ef0-0f1875c3ecbc" providerId="AD" clId="Web-{2807774B-52D7-4749-95C8-6FB9EDBD9088}" dt="2022-03-24T17:10:25.106" v="29"/>
          <ac:spMkLst>
            <pc:docMk/>
            <pc:sldMk cId="0" sldId="279"/>
            <ac:spMk id="81" creationId="{ECE8BD3D-B26C-484F-8B54-B2CFC63499DA}"/>
          </ac:spMkLst>
        </pc:spChg>
        <pc:spChg chg="mod">
          <ac:chgData name="Thames, Walker" userId="S::wjt96@msstate.edu::429253ce-c501-49a9-8ef0-0f1875c3ecbc" providerId="AD" clId="Web-{2807774B-52D7-4749-95C8-6FB9EDBD9088}" dt="2022-03-24T17:10:25.106" v="29"/>
          <ac:spMkLst>
            <pc:docMk/>
            <pc:sldMk cId="0" sldId="279"/>
            <ac:spMk id="202" creationId="{00000000-0000-0000-0000-000000000000}"/>
          </ac:spMkLst>
        </pc:spChg>
        <pc:spChg chg="add mod">
          <ac:chgData name="Thames, Walker" userId="S::wjt96@msstate.edu::429253ce-c501-49a9-8ef0-0f1875c3ecbc" providerId="AD" clId="Web-{2807774B-52D7-4749-95C8-6FB9EDBD9088}" dt="2022-03-24T17:11:47.686" v="70" actId="20577"/>
          <ac:spMkLst>
            <pc:docMk/>
            <pc:sldMk cId="0" sldId="279"/>
            <ac:spMk id="206" creationId="{70DD0852-4B91-2DB2-9FB8-C0EC7DCA0BF3}"/>
          </ac:spMkLst>
        </pc:spChg>
        <pc:picChg chg="add mod ord">
          <ac:chgData name="Thames, Walker" userId="S::wjt96@msstate.edu::429253ce-c501-49a9-8ef0-0f1875c3ecbc" providerId="AD" clId="Web-{2807774B-52D7-4749-95C8-6FB9EDBD9088}" dt="2022-03-24T17:10:25.106" v="29"/>
          <ac:picMkLst>
            <pc:docMk/>
            <pc:sldMk cId="0" sldId="279"/>
            <ac:picMk id="3" creationId="{675FBD1F-92A1-D5AA-2033-0D87192C4648}"/>
          </ac:picMkLst>
        </pc:picChg>
      </pc:sldChg>
      <pc:sldChg chg="addSp delSp modSp">
        <pc:chgData name="Thames, Walker" userId="S::wjt96@msstate.edu::429253ce-c501-49a9-8ef0-0f1875c3ecbc" providerId="AD" clId="Web-{2807774B-52D7-4749-95C8-6FB9EDBD9088}" dt="2022-03-24T17:09:20.760" v="26" actId="1076"/>
        <pc:sldMkLst>
          <pc:docMk/>
          <pc:sldMk cId="0" sldId="280"/>
        </pc:sldMkLst>
        <pc:spChg chg="del">
          <ac:chgData name="Thames, Walker" userId="S::wjt96@msstate.edu::429253ce-c501-49a9-8ef0-0f1875c3ecbc" providerId="AD" clId="Web-{2807774B-52D7-4749-95C8-6FB9EDBD9088}" dt="2022-03-24T17:07:39.758" v="4"/>
          <ac:spMkLst>
            <pc:docMk/>
            <pc:sldMk cId="0" sldId="280"/>
            <ac:spMk id="2" creationId="{09EFB7B6-2665-4AA7-9042-5943C50108DE}"/>
          </ac:spMkLst>
        </pc:spChg>
        <pc:graphicFrameChg chg="add mod ord modGraphic">
          <ac:chgData name="Thames, Walker" userId="S::wjt96@msstate.edu::429253ce-c501-49a9-8ef0-0f1875c3ecbc" providerId="AD" clId="Web-{2807774B-52D7-4749-95C8-6FB9EDBD9088}" dt="2022-03-24T17:09:20.760" v="26" actId="1076"/>
          <ac:graphicFrameMkLst>
            <pc:docMk/>
            <pc:sldMk cId="0" sldId="280"/>
            <ac:graphicFrameMk id="4" creationId="{41F66FB0-419B-DEC1-45BB-7A1A707411C3}"/>
          </ac:graphicFrameMkLst>
        </pc:graphicFrameChg>
      </pc:sldChg>
      <pc:sldChg chg="modSp">
        <pc:chgData name="Thames, Walker" userId="S::wjt96@msstate.edu::429253ce-c501-49a9-8ef0-0f1875c3ecbc" providerId="AD" clId="Web-{2807774B-52D7-4749-95C8-6FB9EDBD9088}" dt="2022-03-24T17:07:08.366" v="3" actId="1076"/>
        <pc:sldMkLst>
          <pc:docMk/>
          <pc:sldMk cId="471296059" sldId="296"/>
        </pc:sldMkLst>
        <pc:picChg chg="mod">
          <ac:chgData name="Thames, Walker" userId="S::wjt96@msstate.edu::429253ce-c501-49a9-8ef0-0f1875c3ecbc" providerId="AD" clId="Web-{2807774B-52D7-4749-95C8-6FB9EDBD9088}" dt="2022-03-24T17:07:08.366" v="3" actId="1076"/>
          <ac:picMkLst>
            <pc:docMk/>
            <pc:sldMk cId="471296059" sldId="296"/>
            <ac:picMk id="6" creationId="{201A05AE-61F2-0DA0-890C-C05CF43FA929}"/>
          </ac:picMkLst>
        </pc:picChg>
      </pc:sldChg>
    </pc:docChg>
  </pc:docChgLst>
  <pc:docChgLst>
    <pc:chgData name="Dahal, Ajaya" userId="S::ad2323@msstate.edu::4c1ffdd2-b76b-459b-9316-15d4107afe84" providerId="AD" clId="Web-{964DD1B5-A525-4F93-979D-E16FEC304341}"/>
    <pc:docChg chg="modSld">
      <pc:chgData name="Dahal, Ajaya" userId="S::ad2323@msstate.edu::4c1ffdd2-b76b-459b-9316-15d4107afe84" providerId="AD" clId="Web-{964DD1B5-A525-4F93-979D-E16FEC304341}" dt="2022-03-22T18:28:05.853" v="139" actId="14100"/>
      <pc:docMkLst>
        <pc:docMk/>
      </pc:docMkLst>
      <pc:sldChg chg="addSp delSp modSp mod setBg">
        <pc:chgData name="Dahal, Ajaya" userId="S::ad2323@msstate.edu::4c1ffdd2-b76b-459b-9316-15d4107afe84" providerId="AD" clId="Web-{964DD1B5-A525-4F93-979D-E16FEC304341}" dt="2022-03-22T18:00:42.394" v="67"/>
        <pc:sldMkLst>
          <pc:docMk/>
          <pc:sldMk cId="0" sldId="256"/>
        </pc:sldMkLst>
        <pc:spChg chg="add del">
          <ac:chgData name="Dahal, Ajaya" userId="S::ad2323@msstate.edu::4c1ffdd2-b76b-459b-9316-15d4107afe84" providerId="AD" clId="Web-{964DD1B5-A525-4F93-979D-E16FEC304341}" dt="2022-03-22T18:00:19.909" v="65"/>
          <ac:spMkLst>
            <pc:docMk/>
            <pc:sldMk cId="0" sldId="256"/>
            <ac:spMk id="2" creationId="{1661D486-F252-77EC-BF5C-A44BD22A4AD8}"/>
          </ac:spMkLst>
        </pc:spChg>
        <pc:spChg chg="add del">
          <ac:chgData name="Dahal, Ajaya" userId="S::ad2323@msstate.edu::4c1ffdd2-b76b-459b-9316-15d4107afe84" providerId="AD" clId="Web-{964DD1B5-A525-4F93-979D-E16FEC304341}" dt="2022-03-22T18:00:18.269" v="64"/>
          <ac:spMkLst>
            <pc:docMk/>
            <pc:sldMk cId="0" sldId="256"/>
            <ac:spMk id="3" creationId="{FF61FC05-83CD-C194-5D0D-44950BF65381}"/>
          </ac:spMkLst>
        </pc:spChg>
        <pc:spChg chg="mod">
          <ac:chgData name="Dahal, Ajaya" userId="S::ad2323@msstate.edu::4c1ffdd2-b76b-459b-9316-15d4107afe84" providerId="AD" clId="Web-{964DD1B5-A525-4F93-979D-E16FEC304341}" dt="2022-03-22T18:00:42.394" v="67"/>
          <ac:spMkLst>
            <pc:docMk/>
            <pc:sldMk cId="0" sldId="256"/>
            <ac:spMk id="54" creationId="{00000000-0000-0000-0000-000000000000}"/>
          </ac:spMkLst>
        </pc:spChg>
        <pc:spChg chg="mod">
          <ac:chgData name="Dahal, Ajaya" userId="S::ad2323@msstate.edu::4c1ffdd2-b76b-459b-9316-15d4107afe84" providerId="AD" clId="Web-{964DD1B5-A525-4F93-979D-E16FEC304341}" dt="2022-03-22T18:00:42.394" v="67"/>
          <ac:spMkLst>
            <pc:docMk/>
            <pc:sldMk cId="0" sldId="256"/>
            <ac:spMk id="55" creationId="{00000000-0000-0000-0000-000000000000}"/>
          </ac:spMkLst>
        </pc:spChg>
        <pc:spChg chg="add del">
          <ac:chgData name="Dahal, Ajaya" userId="S::ad2323@msstate.edu::4c1ffdd2-b76b-459b-9316-15d4107afe84" providerId="AD" clId="Web-{964DD1B5-A525-4F93-979D-E16FEC304341}" dt="2022-03-22T18:00:42.394" v="67"/>
          <ac:spMkLst>
            <pc:docMk/>
            <pc:sldMk cId="0" sldId="256"/>
            <ac:spMk id="60" creationId="{5EC7AA7E-81E8-4755-AC3D-2CE40312D0C6}"/>
          </ac:spMkLst>
        </pc:spChg>
        <pc:spChg chg="add del">
          <ac:chgData name="Dahal, Ajaya" userId="S::ad2323@msstate.edu::4c1ffdd2-b76b-459b-9316-15d4107afe84" providerId="AD" clId="Web-{964DD1B5-A525-4F93-979D-E16FEC304341}" dt="2022-03-22T18:00:42.394" v="67"/>
          <ac:spMkLst>
            <pc:docMk/>
            <pc:sldMk cId="0" sldId="256"/>
            <ac:spMk id="62" creationId="{33B956FD-3E35-4658-9C8B-3A48FD2DB42C}"/>
          </ac:spMkLst>
        </pc:spChg>
        <pc:spChg chg="add del">
          <ac:chgData name="Dahal, Ajaya" userId="S::ad2323@msstate.edu::4c1ffdd2-b76b-459b-9316-15d4107afe84" providerId="AD" clId="Web-{964DD1B5-A525-4F93-979D-E16FEC304341}" dt="2022-03-22T18:00:42.394" v="67"/>
          <ac:spMkLst>
            <pc:docMk/>
            <pc:sldMk cId="0" sldId="256"/>
            <ac:spMk id="64" creationId="{A1BC678D-D15E-4FC5-8CBF-5308E841AF57}"/>
          </ac:spMkLst>
        </pc:spChg>
        <pc:spChg chg="add del">
          <ac:chgData name="Dahal, Ajaya" userId="S::ad2323@msstate.edu::4c1ffdd2-b76b-459b-9316-15d4107afe84" providerId="AD" clId="Web-{964DD1B5-A525-4F93-979D-E16FEC304341}" dt="2022-03-22T18:00:42.394" v="67"/>
          <ac:spMkLst>
            <pc:docMk/>
            <pc:sldMk cId="0" sldId="256"/>
            <ac:spMk id="66" creationId="{ED188C2F-B457-4F86-B4B4-79703666D718}"/>
          </ac:spMkLst>
        </pc:spChg>
      </pc:sldChg>
      <pc:sldChg chg="modSp">
        <pc:chgData name="Dahal, Ajaya" userId="S::ad2323@msstate.edu::4c1ffdd2-b76b-459b-9316-15d4107afe84" providerId="AD" clId="Web-{964DD1B5-A525-4F93-979D-E16FEC304341}" dt="2022-03-22T18:11:39.768" v="109"/>
        <pc:sldMkLst>
          <pc:docMk/>
          <pc:sldMk cId="0" sldId="257"/>
        </pc:sldMkLst>
        <pc:spChg chg="mod">
          <ac:chgData name="Dahal, Ajaya" userId="S::ad2323@msstate.edu::4c1ffdd2-b76b-459b-9316-15d4107afe84" providerId="AD" clId="Web-{964DD1B5-A525-4F93-979D-E16FEC304341}" dt="2022-03-22T18:11:31.659" v="105"/>
          <ac:spMkLst>
            <pc:docMk/>
            <pc:sldMk cId="0" sldId="257"/>
            <ac:spMk id="66" creationId="{00000000-0000-0000-0000-000000000000}"/>
          </ac:spMkLst>
        </pc:spChg>
        <pc:spChg chg="mod">
          <ac:chgData name="Dahal, Ajaya" userId="S::ad2323@msstate.edu::4c1ffdd2-b76b-459b-9316-15d4107afe84" providerId="AD" clId="Web-{964DD1B5-A525-4F93-979D-E16FEC304341}" dt="2022-03-22T18:11:20.612" v="100" actId="20577"/>
          <ac:spMkLst>
            <pc:docMk/>
            <pc:sldMk cId="0" sldId="257"/>
            <ac:spMk id="67" creationId="{00000000-0000-0000-0000-000000000000}"/>
          </ac:spMkLst>
        </pc:spChg>
        <pc:spChg chg="mod">
          <ac:chgData name="Dahal, Ajaya" userId="S::ad2323@msstate.edu::4c1ffdd2-b76b-459b-9316-15d4107afe84" providerId="AD" clId="Web-{964DD1B5-A525-4F93-979D-E16FEC304341}" dt="2022-03-22T18:11:28.206" v="103" actId="20577"/>
          <ac:spMkLst>
            <pc:docMk/>
            <pc:sldMk cId="0" sldId="257"/>
            <ac:spMk id="68" creationId="{00000000-0000-0000-0000-000000000000}"/>
          </ac:spMkLst>
        </pc:spChg>
        <pc:spChg chg="mod">
          <ac:chgData name="Dahal, Ajaya" userId="S::ad2323@msstate.edu::4c1ffdd2-b76b-459b-9316-15d4107afe84" providerId="AD" clId="Web-{964DD1B5-A525-4F93-979D-E16FEC304341}" dt="2022-03-22T18:11:35.721" v="107"/>
          <ac:spMkLst>
            <pc:docMk/>
            <pc:sldMk cId="0" sldId="257"/>
            <ac:spMk id="69" creationId="{00000000-0000-0000-0000-000000000000}"/>
          </ac:spMkLst>
        </pc:spChg>
        <pc:spChg chg="mod">
          <ac:chgData name="Dahal, Ajaya" userId="S::ad2323@msstate.edu::4c1ffdd2-b76b-459b-9316-15d4107afe84" providerId="AD" clId="Web-{964DD1B5-A525-4F93-979D-E16FEC304341}" dt="2022-03-22T18:11:39.768" v="109"/>
          <ac:spMkLst>
            <pc:docMk/>
            <pc:sldMk cId="0" sldId="257"/>
            <ac:spMk id="70" creationId="{00000000-0000-0000-0000-000000000000}"/>
          </ac:spMkLst>
        </pc:spChg>
      </pc:sldChg>
      <pc:sldChg chg="modSp">
        <pc:chgData name="Dahal, Ajaya" userId="S::ad2323@msstate.edu::4c1ffdd2-b76b-459b-9316-15d4107afe84" providerId="AD" clId="Web-{964DD1B5-A525-4F93-979D-E16FEC304341}" dt="2022-03-22T18:10:44.861" v="73" actId="20577"/>
        <pc:sldMkLst>
          <pc:docMk/>
          <pc:sldMk cId="0" sldId="258"/>
        </pc:sldMkLst>
        <pc:spChg chg="mod">
          <ac:chgData name="Dahal, Ajaya" userId="S::ad2323@msstate.edu::4c1ffdd2-b76b-459b-9316-15d4107afe84" providerId="AD" clId="Web-{964DD1B5-A525-4F93-979D-E16FEC304341}" dt="2022-03-22T18:10:44.861" v="73" actId="20577"/>
          <ac:spMkLst>
            <pc:docMk/>
            <pc:sldMk cId="0" sldId="258"/>
            <ac:spMk id="76" creationId="{00000000-0000-0000-0000-000000000000}"/>
          </ac:spMkLst>
        </pc:spChg>
      </pc:sldChg>
      <pc:sldChg chg="addSp delSp modSp mod setBg">
        <pc:chgData name="Dahal, Ajaya" userId="S::ad2323@msstate.edu::4c1ffdd2-b76b-459b-9316-15d4107afe84" providerId="AD" clId="Web-{964DD1B5-A525-4F93-979D-E16FEC304341}" dt="2022-03-22T18:05:42.979" v="70"/>
        <pc:sldMkLst>
          <pc:docMk/>
          <pc:sldMk cId="0" sldId="261"/>
        </pc:sldMkLst>
        <pc:spChg chg="mod">
          <ac:chgData name="Dahal, Ajaya" userId="S::ad2323@msstate.edu::4c1ffdd2-b76b-459b-9316-15d4107afe84" providerId="AD" clId="Web-{964DD1B5-A525-4F93-979D-E16FEC304341}" dt="2022-03-22T18:05:42.979" v="70"/>
          <ac:spMkLst>
            <pc:docMk/>
            <pc:sldMk cId="0" sldId="261"/>
            <ac:spMk id="8" creationId="{CE0A4EE5-801F-421C-9D38-84E1C8558FF9}"/>
          </ac:spMkLst>
        </pc:spChg>
        <pc:spChg chg="mod">
          <ac:chgData name="Dahal, Ajaya" userId="S::ad2323@msstate.edu::4c1ffdd2-b76b-459b-9316-15d4107afe84" providerId="AD" clId="Web-{964DD1B5-A525-4F93-979D-E16FEC304341}" dt="2022-03-22T18:05:42.979" v="70"/>
          <ac:spMkLst>
            <pc:docMk/>
            <pc:sldMk cId="0" sldId="261"/>
            <ac:spMk id="17" creationId="{1A44CB69-F476-AB33-5C30-136EA7278776}"/>
          </ac:spMkLst>
        </pc:spChg>
        <pc:spChg chg="mod">
          <ac:chgData name="Dahal, Ajaya" userId="S::ad2323@msstate.edu::4c1ffdd2-b76b-459b-9316-15d4107afe84" providerId="AD" clId="Web-{964DD1B5-A525-4F93-979D-E16FEC304341}" dt="2022-03-22T18:05:42.979" v="70"/>
          <ac:spMkLst>
            <pc:docMk/>
            <pc:sldMk cId="0" sldId="261"/>
            <ac:spMk id="94" creationId="{00000000-0000-0000-0000-000000000000}"/>
          </ac:spMkLst>
        </pc:spChg>
        <pc:spChg chg="add">
          <ac:chgData name="Dahal, Ajaya" userId="S::ad2323@msstate.edu::4c1ffdd2-b76b-459b-9316-15d4107afe84" providerId="AD" clId="Web-{964DD1B5-A525-4F93-979D-E16FEC304341}" dt="2022-03-22T18:05:42.979" v="70"/>
          <ac:spMkLst>
            <pc:docMk/>
            <pc:sldMk cId="0" sldId="261"/>
            <ac:spMk id="99" creationId="{F1ADD25B-0A33-4EF2-90F4-43139269318B}"/>
          </ac:spMkLst>
        </pc:spChg>
        <pc:spChg chg="add">
          <ac:chgData name="Dahal, Ajaya" userId="S::ad2323@msstate.edu::4c1ffdd2-b76b-459b-9316-15d4107afe84" providerId="AD" clId="Web-{964DD1B5-A525-4F93-979D-E16FEC304341}" dt="2022-03-22T18:05:42.979" v="70"/>
          <ac:spMkLst>
            <pc:docMk/>
            <pc:sldMk cId="0" sldId="261"/>
            <ac:spMk id="101" creationId="{74DB6F31-1B9E-4237-84A3-0825BFDF4616}"/>
          </ac:spMkLst>
        </pc:spChg>
        <pc:picChg chg="del">
          <ac:chgData name="Dahal, Ajaya" userId="S::ad2323@msstate.edu::4c1ffdd2-b76b-459b-9316-15d4107afe84" providerId="AD" clId="Web-{964DD1B5-A525-4F93-979D-E16FEC304341}" dt="2022-03-22T18:05:07.181" v="69"/>
          <ac:picMkLst>
            <pc:docMk/>
            <pc:sldMk cId="0" sldId="261"/>
            <ac:picMk id="14" creationId="{0285CF26-1DE3-1B26-02D3-7BE04E4BA408}"/>
          </ac:picMkLst>
        </pc:picChg>
        <pc:picChg chg="del">
          <ac:chgData name="Dahal, Ajaya" userId="S::ad2323@msstate.edu::4c1ffdd2-b76b-459b-9316-15d4107afe84" providerId="AD" clId="Web-{964DD1B5-A525-4F93-979D-E16FEC304341}" dt="2022-03-22T18:05:07.181" v="68"/>
          <ac:picMkLst>
            <pc:docMk/>
            <pc:sldMk cId="0" sldId="261"/>
            <ac:picMk id="15" creationId="{3286404E-43FE-3423-7A5F-F095197F2E71}"/>
          </ac:picMkLst>
        </pc:picChg>
        <pc:picChg chg="mod">
          <ac:chgData name="Dahal, Ajaya" userId="S::ad2323@msstate.edu::4c1ffdd2-b76b-459b-9316-15d4107afe84" providerId="AD" clId="Web-{964DD1B5-A525-4F93-979D-E16FEC304341}" dt="2022-03-22T18:05:42.979" v="70"/>
          <ac:picMkLst>
            <pc:docMk/>
            <pc:sldMk cId="0" sldId="261"/>
            <ac:picMk id="16" creationId="{77D9E503-B834-CA21-DE39-EE5E92CB31F7}"/>
          </ac:picMkLst>
        </pc:picChg>
      </pc:sldChg>
      <pc:sldChg chg="modSp">
        <pc:chgData name="Dahal, Ajaya" userId="S::ad2323@msstate.edu::4c1ffdd2-b76b-459b-9316-15d4107afe84" providerId="AD" clId="Web-{964DD1B5-A525-4F93-979D-E16FEC304341}" dt="2022-03-22T18:25:52.741" v="135"/>
        <pc:sldMkLst>
          <pc:docMk/>
          <pc:sldMk cId="0" sldId="263"/>
        </pc:sldMkLst>
        <pc:graphicFrameChg chg="mod modGraphic">
          <ac:chgData name="Dahal, Ajaya" userId="S::ad2323@msstate.edu::4c1ffdd2-b76b-459b-9316-15d4107afe84" providerId="AD" clId="Web-{964DD1B5-A525-4F93-979D-E16FEC304341}" dt="2022-03-22T18:25:52.741" v="135"/>
          <ac:graphicFrameMkLst>
            <pc:docMk/>
            <pc:sldMk cId="0" sldId="263"/>
            <ac:graphicFrameMk id="4" creationId="{12F3DD3F-C738-4086-A92C-7B6A319ADAA4}"/>
          </ac:graphicFrameMkLst>
        </pc:graphicFrameChg>
      </pc:sldChg>
      <pc:sldChg chg="addSp delSp modSp mod setBg">
        <pc:chgData name="Dahal, Ajaya" userId="S::ad2323@msstate.edu::4c1ffdd2-b76b-459b-9316-15d4107afe84" providerId="AD" clId="Web-{964DD1B5-A525-4F93-979D-E16FEC304341}" dt="2022-03-22T18:15:32.492" v="119"/>
        <pc:sldMkLst>
          <pc:docMk/>
          <pc:sldMk cId="0" sldId="266"/>
        </pc:sldMkLst>
        <pc:spChg chg="mod ord">
          <ac:chgData name="Dahal, Ajaya" userId="S::ad2323@msstate.edu::4c1ffdd2-b76b-459b-9316-15d4107afe84" providerId="AD" clId="Web-{964DD1B5-A525-4F93-979D-E16FEC304341}" dt="2022-03-22T18:15:32.492" v="119"/>
          <ac:spMkLst>
            <pc:docMk/>
            <pc:sldMk cId="0" sldId="266"/>
            <ac:spMk id="124" creationId="{00000000-0000-0000-0000-000000000000}"/>
          </ac:spMkLst>
        </pc:spChg>
        <pc:spChg chg="add del">
          <ac:chgData name="Dahal, Ajaya" userId="S::ad2323@msstate.edu::4c1ffdd2-b76b-459b-9316-15d4107afe84" providerId="AD" clId="Web-{964DD1B5-A525-4F93-979D-E16FEC304341}" dt="2022-03-22T18:15:32.477" v="118"/>
          <ac:spMkLst>
            <pc:docMk/>
            <pc:sldMk cId="0" sldId="266"/>
            <ac:spMk id="129" creationId="{A499F183-99EE-4B1F-BA64-21A07922AE82}"/>
          </ac:spMkLst>
        </pc:spChg>
        <pc:spChg chg="add del">
          <ac:chgData name="Dahal, Ajaya" userId="S::ad2323@msstate.edu::4c1ffdd2-b76b-459b-9316-15d4107afe84" providerId="AD" clId="Web-{964DD1B5-A525-4F93-979D-E16FEC304341}" dt="2022-03-22T18:15:32.477" v="118"/>
          <ac:spMkLst>
            <pc:docMk/>
            <pc:sldMk cId="0" sldId="266"/>
            <ac:spMk id="131" creationId="{B783A767-5AFC-40D0-A72C-09036EA1726F}"/>
          </ac:spMkLst>
        </pc:spChg>
        <pc:spChg chg="add del">
          <ac:chgData name="Dahal, Ajaya" userId="S::ad2323@msstate.edu::4c1ffdd2-b76b-459b-9316-15d4107afe84" providerId="AD" clId="Web-{964DD1B5-A525-4F93-979D-E16FEC304341}" dt="2022-03-22T18:15:32.477" v="118"/>
          <ac:spMkLst>
            <pc:docMk/>
            <pc:sldMk cId="0" sldId="266"/>
            <ac:spMk id="133" creationId="{41262CAC-6BC8-43F9-9113-770A2772F68C}"/>
          </ac:spMkLst>
        </pc:spChg>
        <pc:spChg chg="add del">
          <ac:chgData name="Dahal, Ajaya" userId="S::ad2323@msstate.edu::4c1ffdd2-b76b-459b-9316-15d4107afe84" providerId="AD" clId="Web-{964DD1B5-A525-4F93-979D-E16FEC304341}" dt="2022-03-22T18:15:32.477" v="118"/>
          <ac:spMkLst>
            <pc:docMk/>
            <pc:sldMk cId="0" sldId="266"/>
            <ac:spMk id="135" creationId="{1AA2CCB6-DFD2-41CD-96FE-0140B793599F}"/>
          </ac:spMkLst>
        </pc:spChg>
        <pc:spChg chg="add del">
          <ac:chgData name="Dahal, Ajaya" userId="S::ad2323@msstate.edu::4c1ffdd2-b76b-459b-9316-15d4107afe84" providerId="AD" clId="Web-{964DD1B5-A525-4F93-979D-E16FEC304341}" dt="2022-03-22T18:15:32.477" v="118"/>
          <ac:spMkLst>
            <pc:docMk/>
            <pc:sldMk cId="0" sldId="266"/>
            <ac:spMk id="137" creationId="{B916921E-0792-45DC-AB86-1F53A5A7D0AE}"/>
          </ac:spMkLst>
        </pc:spChg>
        <pc:spChg chg="add">
          <ac:chgData name="Dahal, Ajaya" userId="S::ad2323@msstate.edu::4c1ffdd2-b76b-459b-9316-15d4107afe84" providerId="AD" clId="Web-{964DD1B5-A525-4F93-979D-E16FEC304341}" dt="2022-03-22T18:15:32.492" v="119"/>
          <ac:spMkLst>
            <pc:docMk/>
            <pc:sldMk cId="0" sldId="266"/>
            <ac:spMk id="139" creationId="{932CD2CD-6CF3-4EE9-A24A-A41D45DCF922}"/>
          </ac:spMkLst>
        </pc:spChg>
        <pc:spChg chg="add">
          <ac:chgData name="Dahal, Ajaya" userId="S::ad2323@msstate.edu::4c1ffdd2-b76b-459b-9316-15d4107afe84" providerId="AD" clId="Web-{964DD1B5-A525-4F93-979D-E16FEC304341}" dt="2022-03-22T18:15:32.492" v="119"/>
          <ac:spMkLst>
            <pc:docMk/>
            <pc:sldMk cId="0" sldId="266"/>
            <ac:spMk id="140" creationId="{A499F183-99EE-4B1F-BA64-21A07922AE82}"/>
          </ac:spMkLst>
        </pc:spChg>
        <pc:spChg chg="add">
          <ac:chgData name="Dahal, Ajaya" userId="S::ad2323@msstate.edu::4c1ffdd2-b76b-459b-9316-15d4107afe84" providerId="AD" clId="Web-{964DD1B5-A525-4F93-979D-E16FEC304341}" dt="2022-03-22T18:15:32.492" v="119"/>
          <ac:spMkLst>
            <pc:docMk/>
            <pc:sldMk cId="0" sldId="266"/>
            <ac:spMk id="141" creationId="{B783A767-5AFC-40D0-A72C-09036EA1726F}"/>
          </ac:spMkLst>
        </pc:spChg>
        <pc:spChg chg="add">
          <ac:chgData name="Dahal, Ajaya" userId="S::ad2323@msstate.edu::4c1ffdd2-b76b-459b-9316-15d4107afe84" providerId="AD" clId="Web-{964DD1B5-A525-4F93-979D-E16FEC304341}" dt="2022-03-22T18:15:32.492" v="119"/>
          <ac:spMkLst>
            <pc:docMk/>
            <pc:sldMk cId="0" sldId="266"/>
            <ac:spMk id="142" creationId="{41262CAC-6BC8-43F9-9113-770A2772F68C}"/>
          </ac:spMkLst>
        </pc:spChg>
        <pc:spChg chg="add">
          <ac:chgData name="Dahal, Ajaya" userId="S::ad2323@msstate.edu::4c1ffdd2-b76b-459b-9316-15d4107afe84" providerId="AD" clId="Web-{964DD1B5-A525-4F93-979D-E16FEC304341}" dt="2022-03-22T18:15:32.492" v="119"/>
          <ac:spMkLst>
            <pc:docMk/>
            <pc:sldMk cId="0" sldId="266"/>
            <ac:spMk id="143" creationId="{1AA2CCB6-DFD2-41CD-96FE-0140B793599F}"/>
          </ac:spMkLst>
        </pc:spChg>
        <pc:spChg chg="add">
          <ac:chgData name="Dahal, Ajaya" userId="S::ad2323@msstate.edu::4c1ffdd2-b76b-459b-9316-15d4107afe84" providerId="AD" clId="Web-{964DD1B5-A525-4F93-979D-E16FEC304341}" dt="2022-03-22T18:15:32.492" v="119"/>
          <ac:spMkLst>
            <pc:docMk/>
            <pc:sldMk cId="0" sldId="266"/>
            <ac:spMk id="144" creationId="{6A225C9B-755F-4F91-9681-5E07AFAA71F4}"/>
          </ac:spMkLst>
        </pc:spChg>
        <pc:picChg chg="add del mod">
          <ac:chgData name="Dahal, Ajaya" userId="S::ad2323@msstate.edu::4c1ffdd2-b76b-459b-9316-15d4107afe84" providerId="AD" clId="Web-{964DD1B5-A525-4F93-979D-E16FEC304341}" dt="2022-03-22T18:13:26.739" v="115"/>
          <ac:picMkLst>
            <pc:docMk/>
            <pc:sldMk cId="0" sldId="266"/>
            <ac:picMk id="3" creationId="{393D6D5A-8B11-36D5-BF7C-5925B9E86EC4}"/>
          </ac:picMkLst>
        </pc:picChg>
        <pc:picChg chg="add del mod">
          <ac:chgData name="Dahal, Ajaya" userId="S::ad2323@msstate.edu::4c1ffdd2-b76b-459b-9316-15d4107afe84" providerId="AD" clId="Web-{964DD1B5-A525-4F93-979D-E16FEC304341}" dt="2022-03-22T18:13:26.052" v="114"/>
          <ac:picMkLst>
            <pc:docMk/>
            <pc:sldMk cId="0" sldId="266"/>
            <ac:picMk id="4" creationId="{6104ADB6-1B1C-FA89-C5E1-350D94B0E4D2}"/>
          </ac:picMkLst>
        </pc:picChg>
        <pc:picChg chg="add mod">
          <ac:chgData name="Dahal, Ajaya" userId="S::ad2323@msstate.edu::4c1ffdd2-b76b-459b-9316-15d4107afe84" providerId="AD" clId="Web-{964DD1B5-A525-4F93-979D-E16FEC304341}" dt="2022-03-22T18:15:32.492" v="119"/>
          <ac:picMkLst>
            <pc:docMk/>
            <pc:sldMk cId="0" sldId="266"/>
            <ac:picMk id="7" creationId="{4F4B6155-ABEF-CB61-D333-06D07AD6E05F}"/>
          </ac:picMkLst>
        </pc:picChg>
      </pc:sldChg>
      <pc:sldChg chg="addSp delSp modSp mod setBg setClrOvrMap">
        <pc:chgData name="Dahal, Ajaya" userId="S::ad2323@msstate.edu::4c1ffdd2-b76b-459b-9316-15d4107afe84" providerId="AD" clId="Web-{964DD1B5-A525-4F93-979D-E16FEC304341}" dt="2022-03-22T18:23:53.254" v="121"/>
        <pc:sldMkLst>
          <pc:docMk/>
          <pc:sldMk cId="0" sldId="267"/>
        </pc:sldMkLst>
        <pc:spChg chg="add">
          <ac:chgData name="Dahal, Ajaya" userId="S::ad2323@msstate.edu::4c1ffdd2-b76b-459b-9316-15d4107afe84" providerId="AD" clId="Web-{964DD1B5-A525-4F93-979D-E16FEC304341}" dt="2022-03-22T18:23:53.254" v="121"/>
          <ac:spMkLst>
            <pc:docMk/>
            <pc:sldMk cId="0" sldId="267"/>
            <ac:spMk id="73" creationId="{6DC969F4-277E-4F95-9ABB-0421358B0927}"/>
          </ac:spMkLst>
        </pc:spChg>
        <pc:spChg chg="add">
          <ac:chgData name="Dahal, Ajaya" userId="S::ad2323@msstate.edu::4c1ffdd2-b76b-459b-9316-15d4107afe84" providerId="AD" clId="Web-{964DD1B5-A525-4F93-979D-E16FEC304341}" dt="2022-03-22T18:23:53.254" v="121"/>
          <ac:spMkLst>
            <pc:docMk/>
            <pc:sldMk cId="0" sldId="267"/>
            <ac:spMk id="75" creationId="{DBB62B70-0FFB-4EBC-A23C-3EE215C71C4F}"/>
          </ac:spMkLst>
        </pc:spChg>
        <pc:spChg chg="add">
          <ac:chgData name="Dahal, Ajaya" userId="S::ad2323@msstate.edu::4c1ffdd2-b76b-459b-9316-15d4107afe84" providerId="AD" clId="Web-{964DD1B5-A525-4F93-979D-E16FEC304341}" dt="2022-03-22T18:23:53.254" v="121"/>
          <ac:spMkLst>
            <pc:docMk/>
            <pc:sldMk cId="0" sldId="267"/>
            <ac:spMk id="77" creationId="{4F448DF1-A468-4624-99E7-933CC62076B3}"/>
          </ac:spMkLst>
        </pc:spChg>
        <pc:spChg chg="add">
          <ac:chgData name="Dahal, Ajaya" userId="S::ad2323@msstate.edu::4c1ffdd2-b76b-459b-9316-15d4107afe84" providerId="AD" clId="Web-{964DD1B5-A525-4F93-979D-E16FEC304341}" dt="2022-03-22T18:23:53.254" v="121"/>
          <ac:spMkLst>
            <pc:docMk/>
            <pc:sldMk cId="0" sldId="267"/>
            <ac:spMk id="79" creationId="{6F7DD6E9-9BF0-44B2-A5B9-1CE2477A47A9}"/>
          </ac:spMkLst>
        </pc:spChg>
        <pc:spChg chg="add">
          <ac:chgData name="Dahal, Ajaya" userId="S::ad2323@msstate.edu::4c1ffdd2-b76b-459b-9316-15d4107afe84" providerId="AD" clId="Web-{964DD1B5-A525-4F93-979D-E16FEC304341}" dt="2022-03-22T18:23:53.254" v="121"/>
          <ac:spMkLst>
            <pc:docMk/>
            <pc:sldMk cId="0" sldId="267"/>
            <ac:spMk id="81" creationId="{85E2BD0E-96C7-4908-AD02-AD9AC69C93C4}"/>
          </ac:spMkLst>
        </pc:spChg>
        <pc:spChg chg="mod">
          <ac:chgData name="Dahal, Ajaya" userId="S::ad2323@msstate.edu::4c1ffdd2-b76b-459b-9316-15d4107afe84" providerId="AD" clId="Web-{964DD1B5-A525-4F93-979D-E16FEC304341}" dt="2022-03-22T18:23:53.254" v="121"/>
          <ac:spMkLst>
            <pc:docMk/>
            <pc:sldMk cId="0" sldId="267"/>
            <ac:spMk id="130" creationId="{00000000-0000-0000-0000-000000000000}"/>
          </ac:spMkLst>
        </pc:spChg>
        <pc:spChg chg="del">
          <ac:chgData name="Dahal, Ajaya" userId="S::ad2323@msstate.edu::4c1ffdd2-b76b-459b-9316-15d4107afe84" providerId="AD" clId="Web-{964DD1B5-A525-4F93-979D-E16FEC304341}" dt="2022-03-22T18:23:53.254" v="121"/>
          <ac:spMkLst>
            <pc:docMk/>
            <pc:sldMk cId="0" sldId="267"/>
            <ac:spMk id="131" creationId="{00000000-0000-0000-0000-000000000000}"/>
          </ac:spMkLst>
        </pc:spChg>
        <pc:graphicFrameChg chg="add">
          <ac:chgData name="Dahal, Ajaya" userId="S::ad2323@msstate.edu::4c1ffdd2-b76b-459b-9316-15d4107afe84" providerId="AD" clId="Web-{964DD1B5-A525-4F93-979D-E16FEC304341}" dt="2022-03-22T18:23:53.254" v="121"/>
          <ac:graphicFrameMkLst>
            <pc:docMk/>
            <pc:sldMk cId="0" sldId="267"/>
            <ac:graphicFrameMk id="133" creationId="{73BB3E03-67AD-15A5-9E0E-869128E0D4B2}"/>
          </ac:graphicFrameMkLst>
        </pc:graphicFrameChg>
      </pc:sldChg>
      <pc:sldChg chg="addSp delSp">
        <pc:chgData name="Dahal, Ajaya" userId="S::ad2323@msstate.edu::4c1ffdd2-b76b-459b-9316-15d4107afe84" providerId="AD" clId="Web-{964DD1B5-A525-4F93-979D-E16FEC304341}" dt="2022-03-22T18:24:07.363" v="122"/>
        <pc:sldMkLst>
          <pc:docMk/>
          <pc:sldMk cId="0" sldId="268"/>
        </pc:sldMkLst>
        <pc:spChg chg="del">
          <ac:chgData name="Dahal, Ajaya" userId="S::ad2323@msstate.edu::4c1ffdd2-b76b-459b-9316-15d4107afe84" providerId="AD" clId="Web-{964DD1B5-A525-4F93-979D-E16FEC304341}" dt="2022-03-22T18:24:07.363" v="122"/>
          <ac:spMkLst>
            <pc:docMk/>
            <pc:sldMk cId="0" sldId="268"/>
            <ac:spMk id="137" creationId="{00000000-0000-0000-0000-000000000000}"/>
          </ac:spMkLst>
        </pc:spChg>
        <pc:graphicFrameChg chg="add">
          <ac:chgData name="Dahal, Ajaya" userId="S::ad2323@msstate.edu::4c1ffdd2-b76b-459b-9316-15d4107afe84" providerId="AD" clId="Web-{964DD1B5-A525-4F93-979D-E16FEC304341}" dt="2022-03-22T18:24:07.363" v="122"/>
          <ac:graphicFrameMkLst>
            <pc:docMk/>
            <pc:sldMk cId="0" sldId="268"/>
            <ac:graphicFrameMk id="139" creationId="{18D92F48-9977-FC0D-54D7-AE3C0BA1F0C0}"/>
          </ac:graphicFrameMkLst>
        </pc:graphicFrameChg>
      </pc:sldChg>
      <pc:sldChg chg="modSp">
        <pc:chgData name="Dahal, Ajaya" userId="S::ad2323@msstate.edu::4c1ffdd2-b76b-459b-9316-15d4107afe84" providerId="AD" clId="Web-{964DD1B5-A525-4F93-979D-E16FEC304341}" dt="2022-03-22T18:28:05.853" v="139" actId="14100"/>
        <pc:sldMkLst>
          <pc:docMk/>
          <pc:sldMk cId="1616793554" sldId="294"/>
        </pc:sldMkLst>
        <pc:spChg chg="mod">
          <ac:chgData name="Dahal, Ajaya" userId="S::ad2323@msstate.edu::4c1ffdd2-b76b-459b-9316-15d4107afe84" providerId="AD" clId="Web-{964DD1B5-A525-4F93-979D-E16FEC304341}" dt="2022-03-22T18:27:23.446" v="138" actId="20577"/>
          <ac:spMkLst>
            <pc:docMk/>
            <pc:sldMk cId="1616793554" sldId="294"/>
            <ac:spMk id="8" creationId="{CE0A4EE5-801F-421C-9D38-84E1C8558FF9}"/>
          </ac:spMkLst>
        </pc:spChg>
        <pc:picChg chg="mod">
          <ac:chgData name="Dahal, Ajaya" userId="S::ad2323@msstate.edu::4c1ffdd2-b76b-459b-9316-15d4107afe84" providerId="AD" clId="Web-{964DD1B5-A525-4F93-979D-E16FEC304341}" dt="2022-03-22T18:28:05.853" v="139" actId="14100"/>
          <ac:picMkLst>
            <pc:docMk/>
            <pc:sldMk cId="1616793554" sldId="294"/>
            <ac:picMk id="2" creationId="{59DF6C1A-1ED7-7043-4F9D-2E760BD7EFF6}"/>
          </ac:picMkLst>
        </pc:picChg>
      </pc:sldChg>
    </pc:docChg>
  </pc:docChgLst>
  <pc:docChgLst>
    <pc:chgData name="Clark, Will" userId="S::wsc147@msstate.edu::19d4d144-048b-49f6-a9df-331623c4ea62" providerId="AD" clId="Web-{6AD16D95-F7E8-4B21-8565-23E786680FF8}"/>
    <pc:docChg chg="">
      <pc:chgData name="Clark, Will" userId="S::wsc147@msstate.edu::19d4d144-048b-49f6-a9df-331623c4ea62" providerId="AD" clId="Web-{6AD16D95-F7E8-4B21-8565-23E786680FF8}" dt="2022-03-22T16:24:48.699" v="2"/>
      <pc:docMkLst>
        <pc:docMk/>
      </pc:docMkLst>
      <pc:sldChg chg="addCm">
        <pc:chgData name="Clark, Will" userId="S::wsc147@msstate.edu::19d4d144-048b-49f6-a9df-331623c4ea62" providerId="AD" clId="Web-{6AD16D95-F7E8-4B21-8565-23E786680FF8}" dt="2022-03-22T16:24:21.526" v="0"/>
        <pc:sldMkLst>
          <pc:docMk/>
          <pc:sldMk cId="0" sldId="263"/>
        </pc:sldMkLst>
      </pc:sldChg>
      <pc:sldChg chg="addCm">
        <pc:chgData name="Clark, Will" userId="S::wsc147@msstate.edu::19d4d144-048b-49f6-a9df-331623c4ea62" providerId="AD" clId="Web-{6AD16D95-F7E8-4B21-8565-23E786680FF8}" dt="2022-03-22T16:24:37.308" v="1"/>
        <pc:sldMkLst>
          <pc:docMk/>
          <pc:sldMk cId="0" sldId="264"/>
        </pc:sldMkLst>
      </pc:sldChg>
      <pc:sldChg chg="addCm">
        <pc:chgData name="Clark, Will" userId="S::wsc147@msstate.edu::19d4d144-048b-49f6-a9df-331623c4ea62" providerId="AD" clId="Web-{6AD16D95-F7E8-4B21-8565-23E786680FF8}" dt="2022-03-22T16:24:48.699" v="2"/>
        <pc:sldMkLst>
          <pc:docMk/>
          <pc:sldMk cId="0" sldId="265"/>
        </pc:sldMkLst>
      </pc:sldChg>
    </pc:docChg>
  </pc:docChgLst>
  <pc:docChgLst>
    <pc:chgData name="Dahal, Ajaya" userId="S::ad2323@msstate.edu::4c1ffdd2-b76b-459b-9316-15d4107afe84" providerId="AD" clId="Web-{8B182B3E-BB3A-4C44-B6DF-0D4F67620935}"/>
    <pc:docChg chg="modSld">
      <pc:chgData name="Dahal, Ajaya" userId="S::ad2323@msstate.edu::4c1ffdd2-b76b-459b-9316-15d4107afe84" providerId="AD" clId="Web-{8B182B3E-BB3A-4C44-B6DF-0D4F67620935}" dt="2022-03-24T15:38:30.567" v="405" actId="1076"/>
      <pc:docMkLst>
        <pc:docMk/>
      </pc:docMkLst>
      <pc:sldChg chg="addSp delSp modSp mod setBg">
        <pc:chgData name="Dahal, Ajaya" userId="S::ad2323@msstate.edu::4c1ffdd2-b76b-459b-9316-15d4107afe84" providerId="AD" clId="Web-{8B182B3E-BB3A-4C44-B6DF-0D4F67620935}" dt="2022-03-24T15:38:10.769" v="398" actId="1076"/>
        <pc:sldMkLst>
          <pc:docMk/>
          <pc:sldMk cId="0" sldId="281"/>
        </pc:sldMkLst>
        <pc:spChg chg="mod ord">
          <ac:chgData name="Dahal, Ajaya" userId="S::ad2323@msstate.edu::4c1ffdd2-b76b-459b-9316-15d4107afe84" providerId="AD" clId="Web-{8B182B3E-BB3A-4C44-B6DF-0D4F67620935}" dt="2022-03-24T15:12:30.085" v="76"/>
          <ac:spMkLst>
            <pc:docMk/>
            <pc:sldMk cId="0" sldId="281"/>
            <ac:spMk id="2" creationId="{414BC067-7CDD-400E-B7D7-EE5727C855FC}"/>
          </ac:spMkLst>
        </pc:spChg>
        <pc:spChg chg="add">
          <ac:chgData name="Dahal, Ajaya" userId="S::ad2323@msstate.edu::4c1ffdd2-b76b-459b-9316-15d4107afe84" providerId="AD" clId="Web-{8B182B3E-BB3A-4C44-B6DF-0D4F67620935}" dt="2022-03-24T15:12:30.085" v="76"/>
          <ac:spMkLst>
            <pc:docMk/>
            <pc:sldMk cId="0" sldId="281"/>
            <ac:spMk id="91" creationId="{E83CCD68-169B-401E-9352-6930D4A6E833}"/>
          </ac:spMkLst>
        </pc:spChg>
        <pc:spChg chg="mod">
          <ac:chgData name="Dahal, Ajaya" userId="S::ad2323@msstate.edu::4c1ffdd2-b76b-459b-9316-15d4107afe84" providerId="AD" clId="Web-{8B182B3E-BB3A-4C44-B6DF-0D4F67620935}" dt="2022-03-24T15:12:30.085" v="76"/>
          <ac:spMkLst>
            <pc:docMk/>
            <pc:sldMk cId="0" sldId="281"/>
            <ac:spMk id="214" creationId="{00000000-0000-0000-0000-000000000000}"/>
          </ac:spMkLst>
        </pc:spChg>
        <pc:picChg chg="add del mod">
          <ac:chgData name="Dahal, Ajaya" userId="S::ad2323@msstate.edu::4c1ffdd2-b76b-459b-9316-15d4107afe84" providerId="AD" clId="Web-{8B182B3E-BB3A-4C44-B6DF-0D4F67620935}" dt="2022-03-24T15:16:20.880" v="97"/>
          <ac:picMkLst>
            <pc:docMk/>
            <pc:sldMk cId="0" sldId="281"/>
            <ac:picMk id="3" creationId="{BDC8A7BE-23A5-9518-D9D3-9124D20DAAB2}"/>
          </ac:picMkLst>
        </pc:picChg>
        <pc:picChg chg="add del mod">
          <ac:chgData name="Dahal, Ajaya" userId="S::ad2323@msstate.edu::4c1ffdd2-b76b-459b-9316-15d4107afe84" providerId="AD" clId="Web-{8B182B3E-BB3A-4C44-B6DF-0D4F67620935}" dt="2022-03-24T15:37:48.252" v="388"/>
          <ac:picMkLst>
            <pc:docMk/>
            <pc:sldMk cId="0" sldId="281"/>
            <ac:picMk id="4" creationId="{6FDEDE44-652B-9179-397B-D92DE32F3EE5}"/>
          </ac:picMkLst>
        </pc:picChg>
        <pc:picChg chg="add mod">
          <ac:chgData name="Dahal, Ajaya" userId="S::ad2323@msstate.edu::4c1ffdd2-b76b-459b-9316-15d4107afe84" providerId="AD" clId="Web-{8B182B3E-BB3A-4C44-B6DF-0D4F67620935}" dt="2022-03-24T15:38:10.769" v="398" actId="1076"/>
          <ac:picMkLst>
            <pc:docMk/>
            <pc:sldMk cId="0" sldId="281"/>
            <ac:picMk id="5" creationId="{84057D04-DC31-5CAD-8614-F7C8C6BF3CF2}"/>
          </ac:picMkLst>
        </pc:picChg>
      </pc:sldChg>
      <pc:sldChg chg="addSp delSp modSp mod setBg">
        <pc:chgData name="Dahal, Ajaya" userId="S::ad2323@msstate.edu::4c1ffdd2-b76b-459b-9316-15d4107afe84" providerId="AD" clId="Web-{8B182B3E-BB3A-4C44-B6DF-0D4F67620935}" dt="2022-03-24T15:38:30.567" v="405" actId="1076"/>
        <pc:sldMkLst>
          <pc:docMk/>
          <pc:sldMk cId="0" sldId="282"/>
        </pc:sldMkLst>
        <pc:spChg chg="del">
          <ac:chgData name="Dahal, Ajaya" userId="S::ad2323@msstate.edu::4c1ffdd2-b76b-459b-9316-15d4107afe84" providerId="AD" clId="Web-{8B182B3E-BB3A-4C44-B6DF-0D4F67620935}" dt="2022-03-24T15:13:07.869" v="77"/>
          <ac:spMkLst>
            <pc:docMk/>
            <pc:sldMk cId="0" sldId="282"/>
            <ac:spMk id="2" creationId="{A8637364-4A6A-49B8-B95D-B6988326BC2F}"/>
          </ac:spMkLst>
        </pc:spChg>
        <pc:spChg chg="add mod">
          <ac:chgData name="Dahal, Ajaya" userId="S::ad2323@msstate.edu::4c1ffdd2-b76b-459b-9316-15d4107afe84" providerId="AD" clId="Web-{8B182B3E-BB3A-4C44-B6DF-0D4F67620935}" dt="2022-03-24T15:36:32.029" v="387"/>
          <ac:spMkLst>
            <pc:docMk/>
            <pc:sldMk cId="0" sldId="282"/>
            <ac:spMk id="6" creationId="{AFAA8205-4EAE-C508-E29D-D770CF0CD546}"/>
          </ac:spMkLst>
        </pc:spChg>
        <pc:spChg chg="mod">
          <ac:chgData name="Dahal, Ajaya" userId="S::ad2323@msstate.edu::4c1ffdd2-b76b-459b-9316-15d4107afe84" providerId="AD" clId="Web-{8B182B3E-BB3A-4C44-B6DF-0D4F67620935}" dt="2022-03-24T15:14:57.047" v="85"/>
          <ac:spMkLst>
            <pc:docMk/>
            <pc:sldMk cId="0" sldId="282"/>
            <ac:spMk id="220" creationId="{00000000-0000-0000-0000-000000000000}"/>
          </ac:spMkLst>
        </pc:spChg>
        <pc:graphicFrameChg chg="add mod ord modGraphic">
          <ac:chgData name="Dahal, Ajaya" userId="S::ad2323@msstate.edu::4c1ffdd2-b76b-459b-9316-15d4107afe84" providerId="AD" clId="Web-{8B182B3E-BB3A-4C44-B6DF-0D4F67620935}" dt="2022-03-24T15:34:36.647" v="361"/>
          <ac:graphicFrameMkLst>
            <pc:docMk/>
            <pc:sldMk cId="0" sldId="282"/>
            <ac:graphicFrameMk id="4" creationId="{10BE3D5E-EFB8-8492-8E1C-78650F593348}"/>
          </ac:graphicFrameMkLst>
        </pc:graphicFrameChg>
        <pc:picChg chg="add del mod modCrop">
          <ac:chgData name="Dahal, Ajaya" userId="S::ad2323@msstate.edu::4c1ffdd2-b76b-459b-9316-15d4107afe84" providerId="AD" clId="Web-{8B182B3E-BB3A-4C44-B6DF-0D4F67620935}" dt="2022-03-24T15:37:53.378" v="390"/>
          <ac:picMkLst>
            <pc:docMk/>
            <pc:sldMk cId="0" sldId="282"/>
            <ac:picMk id="5" creationId="{D77845AD-4A3E-7984-0465-8B20DD2DA8D8}"/>
          </ac:picMkLst>
        </pc:picChg>
        <pc:picChg chg="add mod">
          <ac:chgData name="Dahal, Ajaya" userId="S::ad2323@msstate.edu::4c1ffdd2-b76b-459b-9316-15d4107afe84" providerId="AD" clId="Web-{8B182B3E-BB3A-4C44-B6DF-0D4F67620935}" dt="2022-03-24T15:38:30.567" v="405" actId="1076"/>
          <ac:picMkLst>
            <pc:docMk/>
            <pc:sldMk cId="0" sldId="282"/>
            <ac:picMk id="7" creationId="{CE81E354-9257-6C1F-8B22-4920B8564798}"/>
          </ac:picMkLst>
        </pc:picChg>
      </pc:sldChg>
      <pc:sldChg chg="addSp modSp mod setBg">
        <pc:chgData name="Dahal, Ajaya" userId="S::ad2323@msstate.edu::4c1ffdd2-b76b-459b-9316-15d4107afe84" providerId="AD" clId="Web-{8B182B3E-BB3A-4C44-B6DF-0D4F67620935}" dt="2022-03-24T15:27:19.653" v="273" actId="20577"/>
        <pc:sldMkLst>
          <pc:docMk/>
          <pc:sldMk cId="0" sldId="283"/>
        </pc:sldMkLst>
        <pc:spChg chg="mod ord">
          <ac:chgData name="Dahal, Ajaya" userId="S::ad2323@msstate.edu::4c1ffdd2-b76b-459b-9316-15d4107afe84" providerId="AD" clId="Web-{8B182B3E-BB3A-4C44-B6DF-0D4F67620935}" dt="2022-03-24T15:27:19.653" v="273" actId="20577"/>
          <ac:spMkLst>
            <pc:docMk/>
            <pc:sldMk cId="0" sldId="283"/>
            <ac:spMk id="2" creationId="{F8614793-7AF0-4655-BA3E-1C39178E6482}"/>
          </ac:spMkLst>
        </pc:spChg>
        <pc:spChg chg="add">
          <ac:chgData name="Dahal, Ajaya" userId="S::ad2323@msstate.edu::4c1ffdd2-b76b-459b-9316-15d4107afe84" providerId="AD" clId="Web-{8B182B3E-BB3A-4C44-B6DF-0D4F67620935}" dt="2022-03-24T15:26:42.432" v="267"/>
          <ac:spMkLst>
            <pc:docMk/>
            <pc:sldMk cId="0" sldId="283"/>
            <ac:spMk id="103" creationId="{E83CCD68-169B-401E-9352-6930D4A6E833}"/>
          </ac:spMkLst>
        </pc:spChg>
        <pc:spChg chg="mod">
          <ac:chgData name="Dahal, Ajaya" userId="S::ad2323@msstate.edu::4c1ffdd2-b76b-459b-9316-15d4107afe84" providerId="AD" clId="Web-{8B182B3E-BB3A-4C44-B6DF-0D4F67620935}" dt="2022-03-24T15:26:42.432" v="267"/>
          <ac:spMkLst>
            <pc:docMk/>
            <pc:sldMk cId="0" sldId="283"/>
            <ac:spMk id="226" creationId="{00000000-0000-0000-0000-000000000000}"/>
          </ac:spMkLst>
        </pc:spChg>
        <pc:picChg chg="add mod">
          <ac:chgData name="Dahal, Ajaya" userId="S::ad2323@msstate.edu::4c1ffdd2-b76b-459b-9316-15d4107afe84" providerId="AD" clId="Web-{8B182B3E-BB3A-4C44-B6DF-0D4F67620935}" dt="2022-03-24T15:27:00.839" v="272" actId="1076"/>
          <ac:picMkLst>
            <pc:docMk/>
            <pc:sldMk cId="0" sldId="283"/>
            <ac:picMk id="3" creationId="{C37F7AF5-4EEE-CE2C-E149-63ACF9EAC90C}"/>
          </ac:picMkLst>
        </pc:picChg>
      </pc:sldChg>
      <pc:sldChg chg="addSp delSp modSp">
        <pc:chgData name="Dahal, Ajaya" userId="S::ad2323@msstate.edu::4c1ffdd2-b76b-459b-9316-15d4107afe84" providerId="AD" clId="Web-{8B182B3E-BB3A-4C44-B6DF-0D4F67620935}" dt="2022-03-24T15:35:40.682" v="383" actId="20577"/>
        <pc:sldMkLst>
          <pc:docMk/>
          <pc:sldMk cId="0" sldId="284"/>
        </pc:sldMkLst>
        <pc:spChg chg="del mod">
          <ac:chgData name="Dahal, Ajaya" userId="S::ad2323@msstate.edu::4c1ffdd2-b76b-459b-9316-15d4107afe84" providerId="AD" clId="Web-{8B182B3E-BB3A-4C44-B6DF-0D4F67620935}" dt="2022-03-24T15:29:59.022" v="276"/>
          <ac:spMkLst>
            <pc:docMk/>
            <pc:sldMk cId="0" sldId="284"/>
            <ac:spMk id="2" creationId="{FCD8092B-3C95-40EB-B85F-78FD8FF7B821}"/>
          </ac:spMkLst>
        </pc:spChg>
        <pc:spChg chg="add del mod">
          <ac:chgData name="Dahal, Ajaya" userId="S::ad2323@msstate.edu::4c1ffdd2-b76b-459b-9316-15d4107afe84" providerId="AD" clId="Web-{8B182B3E-BB3A-4C44-B6DF-0D4F67620935}" dt="2022-03-24T15:31:38.418" v="302"/>
          <ac:spMkLst>
            <pc:docMk/>
            <pc:sldMk cId="0" sldId="284"/>
            <ac:spMk id="6" creationId="{12317AD8-5D4B-E05A-6261-5A25D0A0B079}"/>
          </ac:spMkLst>
        </pc:spChg>
        <pc:spChg chg="add mod">
          <ac:chgData name="Dahal, Ajaya" userId="S::ad2323@msstate.edu::4c1ffdd2-b76b-459b-9316-15d4107afe84" providerId="AD" clId="Web-{8B182B3E-BB3A-4C44-B6DF-0D4F67620935}" dt="2022-03-24T15:35:40.682" v="383" actId="20577"/>
          <ac:spMkLst>
            <pc:docMk/>
            <pc:sldMk cId="0" sldId="284"/>
            <ac:spMk id="10" creationId="{C82BE9F3-B3AD-AD96-EEE2-925D4B6357AA}"/>
          </ac:spMkLst>
        </pc:spChg>
        <pc:graphicFrameChg chg="add del mod ord modGraphic">
          <ac:chgData name="Dahal, Ajaya" userId="S::ad2323@msstate.edu::4c1ffdd2-b76b-459b-9316-15d4107afe84" providerId="AD" clId="Web-{8B182B3E-BB3A-4C44-B6DF-0D4F67620935}" dt="2022-03-24T15:34:29.022" v="354"/>
          <ac:graphicFrameMkLst>
            <pc:docMk/>
            <pc:sldMk cId="0" sldId="284"/>
            <ac:graphicFrameMk id="4" creationId="{6C1C0A36-6D8E-8766-86EA-30BF868DBD67}"/>
          </ac:graphicFrameMkLst>
        </pc:graphicFrameChg>
        <pc:graphicFrameChg chg="add del mod ord modGraphic">
          <ac:chgData name="Dahal, Ajaya" userId="S::ad2323@msstate.edu::4c1ffdd2-b76b-459b-9316-15d4107afe84" providerId="AD" clId="Web-{8B182B3E-BB3A-4C44-B6DF-0D4F67620935}" dt="2022-03-24T15:31:36.043" v="299"/>
          <ac:graphicFrameMkLst>
            <pc:docMk/>
            <pc:sldMk cId="0" sldId="284"/>
            <ac:graphicFrameMk id="8" creationId="{D54A788D-2157-EE3D-CEDD-EB04D674376D}"/>
          </ac:graphicFrameMkLst>
        </pc:graphicFrameChg>
        <pc:picChg chg="add mod ord modCrop">
          <ac:chgData name="Dahal, Ajaya" userId="S::ad2323@msstate.edu::4c1ffdd2-b76b-459b-9316-15d4107afe84" providerId="AD" clId="Web-{8B182B3E-BB3A-4C44-B6DF-0D4F67620935}" dt="2022-03-24T15:32:47.188" v="317" actId="1076"/>
          <ac:picMkLst>
            <pc:docMk/>
            <pc:sldMk cId="0" sldId="284"/>
            <ac:picMk id="9" creationId="{A4C7D507-F009-C22D-8FF8-F7C2D67A7FD2}"/>
          </ac:picMkLst>
        </pc:picChg>
      </pc:sldChg>
    </pc:docChg>
  </pc:docChgLst>
  <pc:docChgLst>
    <pc:chgData name="Sahnger, Zack" userId="S::zjs79@msstate.edu::4a230eda-f327-46ff-b291-4fd2962d8baf" providerId="AD" clId="Web-{2B89BFD2-74BB-4154-B619-AAFEE1EFADAE}"/>
    <pc:docChg chg="modSld">
      <pc:chgData name="Sahnger, Zack" userId="S::zjs79@msstate.edu::4a230eda-f327-46ff-b291-4fd2962d8baf" providerId="AD" clId="Web-{2B89BFD2-74BB-4154-B619-AAFEE1EFADAE}" dt="2022-04-05T16:02:59.315" v="11" actId="14100"/>
      <pc:docMkLst>
        <pc:docMk/>
      </pc:docMkLst>
      <pc:sldChg chg="addSp delSp modSp">
        <pc:chgData name="Sahnger, Zack" userId="S::zjs79@msstate.edu::4a230eda-f327-46ff-b291-4fd2962d8baf" providerId="AD" clId="Web-{2B89BFD2-74BB-4154-B619-AAFEE1EFADAE}" dt="2022-04-05T16:02:59.315" v="11" actId="14100"/>
        <pc:sldMkLst>
          <pc:docMk/>
          <pc:sldMk cId="0" sldId="257"/>
        </pc:sldMkLst>
        <pc:picChg chg="add mod modCrop">
          <ac:chgData name="Sahnger, Zack" userId="S::zjs79@msstate.edu::4a230eda-f327-46ff-b291-4fd2962d8baf" providerId="AD" clId="Web-{2B89BFD2-74BB-4154-B619-AAFEE1EFADAE}" dt="2022-04-05T16:02:59.315" v="11" actId="14100"/>
          <ac:picMkLst>
            <pc:docMk/>
            <pc:sldMk cId="0" sldId="257"/>
            <ac:picMk id="2" creationId="{A80AC60B-BAE0-D5AE-BB2D-B9A8102C0D7D}"/>
          </ac:picMkLst>
        </pc:picChg>
        <pc:picChg chg="del">
          <ac:chgData name="Sahnger, Zack" userId="S::zjs79@msstate.edu::4a230eda-f327-46ff-b291-4fd2962d8baf" providerId="AD" clId="Web-{2B89BFD2-74BB-4154-B619-AAFEE1EFADAE}" dt="2022-04-05T16:01:54.750" v="0"/>
          <ac:picMkLst>
            <pc:docMk/>
            <pc:sldMk cId="0" sldId="257"/>
            <ac:picMk id="65" creationId="{00000000-0000-0000-0000-000000000000}"/>
          </ac:picMkLst>
        </pc:picChg>
      </pc:sldChg>
    </pc:docChg>
  </pc:docChgLst>
  <pc:docChgLst>
    <pc:chgData name="Thames, Walker" userId="S::wjt96@msstate.edu::429253ce-c501-49a9-8ef0-0f1875c3ecbc" providerId="AD" clId="Web-{8A9A4C2A-2A25-49BF-9BF4-C509E2DDA7D9}"/>
    <pc:docChg chg="modSld">
      <pc:chgData name="Thames, Walker" userId="S::wjt96@msstate.edu::429253ce-c501-49a9-8ef0-0f1875c3ecbc" providerId="AD" clId="Web-{8A9A4C2A-2A25-49BF-9BF4-C509E2DDA7D9}" dt="2022-04-04T19:58:04.329" v="1366" actId="20577"/>
      <pc:docMkLst>
        <pc:docMk/>
      </pc:docMkLst>
      <pc:sldChg chg="modSp">
        <pc:chgData name="Thames, Walker" userId="S::wjt96@msstate.edu::429253ce-c501-49a9-8ef0-0f1875c3ecbc" providerId="AD" clId="Web-{8A9A4C2A-2A25-49BF-9BF4-C509E2DDA7D9}" dt="2022-04-04T19:51:56.927" v="1353"/>
        <pc:sldMkLst>
          <pc:docMk/>
          <pc:sldMk cId="0" sldId="264"/>
        </pc:sldMkLst>
        <pc:graphicFrameChg chg="mod modGraphic">
          <ac:chgData name="Thames, Walker" userId="S::wjt96@msstate.edu::429253ce-c501-49a9-8ef0-0f1875c3ecbc" providerId="AD" clId="Web-{8A9A4C2A-2A25-49BF-9BF4-C509E2DDA7D9}" dt="2022-04-04T19:51:56.927" v="1353"/>
          <ac:graphicFrameMkLst>
            <pc:docMk/>
            <pc:sldMk cId="0" sldId="264"/>
            <ac:graphicFrameMk id="2" creationId="{AF68895F-0B82-421C-9B47-C549114C50AD}"/>
          </ac:graphicFrameMkLst>
        </pc:graphicFrameChg>
      </pc:sldChg>
      <pc:sldChg chg="modSp">
        <pc:chgData name="Thames, Walker" userId="S::wjt96@msstate.edu::429253ce-c501-49a9-8ef0-0f1875c3ecbc" providerId="AD" clId="Web-{8A9A4C2A-2A25-49BF-9BF4-C509E2DDA7D9}" dt="2022-04-04T19:34:06.630" v="1220"/>
        <pc:sldMkLst>
          <pc:docMk/>
          <pc:sldMk cId="0" sldId="265"/>
        </pc:sldMkLst>
        <pc:graphicFrameChg chg="mod modGraphic">
          <ac:chgData name="Thames, Walker" userId="S::wjt96@msstate.edu::429253ce-c501-49a9-8ef0-0f1875c3ecbc" providerId="AD" clId="Web-{8A9A4C2A-2A25-49BF-9BF4-C509E2DDA7D9}" dt="2022-04-04T19:34:06.630" v="1220"/>
          <ac:graphicFrameMkLst>
            <pc:docMk/>
            <pc:sldMk cId="0" sldId="265"/>
            <ac:graphicFrameMk id="2" creationId="{98BB83B9-DBDC-4573-9B66-E23E75548A8C}"/>
          </ac:graphicFrameMkLst>
        </pc:graphicFrameChg>
      </pc:sldChg>
      <pc:sldChg chg="addSp delSp modSp">
        <pc:chgData name="Thames, Walker" userId="S::wjt96@msstate.edu::429253ce-c501-49a9-8ef0-0f1875c3ecbc" providerId="AD" clId="Web-{8A9A4C2A-2A25-49BF-9BF4-C509E2DDA7D9}" dt="2022-04-04T17:32:54.778" v="4" actId="1076"/>
        <pc:sldMkLst>
          <pc:docMk/>
          <pc:sldMk cId="0" sldId="266"/>
        </pc:sldMkLst>
        <pc:picChg chg="del">
          <ac:chgData name="Thames, Walker" userId="S::wjt96@msstate.edu::429253ce-c501-49a9-8ef0-0f1875c3ecbc" providerId="AD" clId="Web-{8A9A4C2A-2A25-49BF-9BF4-C509E2DDA7D9}" dt="2022-04-04T17:32:43.512" v="0"/>
          <ac:picMkLst>
            <pc:docMk/>
            <pc:sldMk cId="0" sldId="266"/>
            <ac:picMk id="2" creationId="{086BBA0D-600A-E5A4-2388-083BD9371797}"/>
          </ac:picMkLst>
        </pc:picChg>
        <pc:picChg chg="add mod">
          <ac:chgData name="Thames, Walker" userId="S::wjt96@msstate.edu::429253ce-c501-49a9-8ef0-0f1875c3ecbc" providerId="AD" clId="Web-{8A9A4C2A-2A25-49BF-9BF4-C509E2DDA7D9}" dt="2022-04-04T17:32:54.778" v="4" actId="1076"/>
          <ac:picMkLst>
            <pc:docMk/>
            <pc:sldMk cId="0" sldId="266"/>
            <ac:picMk id="3" creationId="{3CD11537-7343-D13A-7025-A7DFBF42D2A3}"/>
          </ac:picMkLst>
        </pc:picChg>
      </pc:sldChg>
      <pc:sldChg chg="modSp">
        <pc:chgData name="Thames, Walker" userId="S::wjt96@msstate.edu::429253ce-c501-49a9-8ef0-0f1875c3ecbc" providerId="AD" clId="Web-{8A9A4C2A-2A25-49BF-9BF4-C509E2DDA7D9}" dt="2022-04-04T19:18:27.258" v="1064"/>
        <pc:sldMkLst>
          <pc:docMk/>
          <pc:sldMk cId="0" sldId="272"/>
        </pc:sldMkLst>
        <pc:spChg chg="mod">
          <ac:chgData name="Thames, Walker" userId="S::wjt96@msstate.edu::429253ce-c501-49a9-8ef0-0f1875c3ecbc" providerId="AD" clId="Web-{8A9A4C2A-2A25-49BF-9BF4-C509E2DDA7D9}" dt="2022-04-04T19:18:19.648" v="1046" actId="20577"/>
          <ac:spMkLst>
            <pc:docMk/>
            <pc:sldMk cId="0" sldId="272"/>
            <ac:spMk id="5" creationId="{2D4396F7-8A69-EBCB-1A6D-3A9D44AF87C0}"/>
          </ac:spMkLst>
        </pc:spChg>
        <pc:graphicFrameChg chg="mod modGraphic">
          <ac:chgData name="Thames, Walker" userId="S::wjt96@msstate.edu::429253ce-c501-49a9-8ef0-0f1875c3ecbc" providerId="AD" clId="Web-{8A9A4C2A-2A25-49BF-9BF4-C509E2DDA7D9}" dt="2022-04-04T19:18:27.258" v="1064"/>
          <ac:graphicFrameMkLst>
            <pc:docMk/>
            <pc:sldMk cId="0" sldId="272"/>
            <ac:graphicFrameMk id="3" creationId="{3EFC7DC1-0E0A-495D-99AB-01D71A65686C}"/>
          </ac:graphicFrameMkLst>
        </pc:graphicFrameChg>
      </pc:sldChg>
      <pc:sldChg chg="modSp">
        <pc:chgData name="Thames, Walker" userId="S::wjt96@msstate.edu::429253ce-c501-49a9-8ef0-0f1875c3ecbc" providerId="AD" clId="Web-{8A9A4C2A-2A25-49BF-9BF4-C509E2DDA7D9}" dt="2022-04-04T19:16:53.161" v="988" actId="20577"/>
        <pc:sldMkLst>
          <pc:docMk/>
          <pc:sldMk cId="0" sldId="273"/>
        </pc:sldMkLst>
        <pc:spChg chg="mod">
          <ac:chgData name="Thames, Walker" userId="S::wjt96@msstate.edu::429253ce-c501-49a9-8ef0-0f1875c3ecbc" providerId="AD" clId="Web-{8A9A4C2A-2A25-49BF-9BF4-C509E2DDA7D9}" dt="2022-04-04T19:16:53.161" v="988" actId="20577"/>
          <ac:spMkLst>
            <pc:docMk/>
            <pc:sldMk cId="0" sldId="273"/>
            <ac:spMk id="8" creationId="{3F526E1D-0778-486E-B5FF-E6E0FF7EBD45}"/>
          </ac:spMkLst>
        </pc:spChg>
      </pc:sldChg>
      <pc:sldChg chg="modSp">
        <pc:chgData name="Thames, Walker" userId="S::wjt96@msstate.edu::429253ce-c501-49a9-8ef0-0f1875c3ecbc" providerId="AD" clId="Web-{8A9A4C2A-2A25-49BF-9BF4-C509E2DDA7D9}" dt="2022-04-04T19:17:15.506" v="1010"/>
        <pc:sldMkLst>
          <pc:docMk/>
          <pc:sldMk cId="0" sldId="274"/>
        </pc:sldMkLst>
        <pc:spChg chg="mod">
          <ac:chgData name="Thames, Walker" userId="S::wjt96@msstate.edu::429253ce-c501-49a9-8ef0-0f1875c3ecbc" providerId="AD" clId="Web-{8A9A4C2A-2A25-49BF-9BF4-C509E2DDA7D9}" dt="2022-04-04T19:17:07.849" v="994" actId="20577"/>
          <ac:spMkLst>
            <pc:docMk/>
            <pc:sldMk cId="0" sldId="274"/>
            <ac:spMk id="6" creationId="{C36E7F89-A8DA-483C-9A67-C9E9F141E4D0}"/>
          </ac:spMkLst>
        </pc:spChg>
        <pc:graphicFrameChg chg="mod modGraphic">
          <ac:chgData name="Thames, Walker" userId="S::wjt96@msstate.edu::429253ce-c501-49a9-8ef0-0f1875c3ecbc" providerId="AD" clId="Web-{8A9A4C2A-2A25-49BF-9BF4-C509E2DDA7D9}" dt="2022-04-04T19:17:15.506" v="1010"/>
          <ac:graphicFrameMkLst>
            <pc:docMk/>
            <pc:sldMk cId="0" sldId="274"/>
            <ac:graphicFrameMk id="3" creationId="{3FC5F3C8-D766-4E60-AF4D-FD01523F47DE}"/>
          </ac:graphicFrameMkLst>
        </pc:graphicFrameChg>
      </pc:sldChg>
      <pc:sldChg chg="modSp">
        <pc:chgData name="Thames, Walker" userId="S::wjt96@msstate.edu::429253ce-c501-49a9-8ef0-0f1875c3ecbc" providerId="AD" clId="Web-{8A9A4C2A-2A25-49BF-9BF4-C509E2DDA7D9}" dt="2022-04-04T19:15:11.221" v="893"/>
        <pc:sldMkLst>
          <pc:docMk/>
          <pc:sldMk cId="0" sldId="278"/>
        </pc:sldMkLst>
        <pc:spChg chg="mod">
          <ac:chgData name="Thames, Walker" userId="S::wjt96@msstate.edu::429253ce-c501-49a9-8ef0-0f1875c3ecbc" providerId="AD" clId="Web-{8A9A4C2A-2A25-49BF-9BF4-C509E2DDA7D9}" dt="2022-04-04T19:14:57.283" v="877" actId="20577"/>
          <ac:spMkLst>
            <pc:docMk/>
            <pc:sldMk cId="0" sldId="278"/>
            <ac:spMk id="2" creationId="{45FE1ADE-A013-B4AB-A41F-FA3BC0D7B353}"/>
          </ac:spMkLst>
        </pc:spChg>
        <pc:graphicFrameChg chg="mod modGraphic">
          <ac:chgData name="Thames, Walker" userId="S::wjt96@msstate.edu::429253ce-c501-49a9-8ef0-0f1875c3ecbc" providerId="AD" clId="Web-{8A9A4C2A-2A25-49BF-9BF4-C509E2DDA7D9}" dt="2022-04-04T19:15:11.221" v="893"/>
          <ac:graphicFrameMkLst>
            <pc:docMk/>
            <pc:sldMk cId="0" sldId="278"/>
            <ac:graphicFrameMk id="6" creationId="{1B27755E-C329-B570-7F38-B51CBF512CE5}"/>
          </ac:graphicFrameMkLst>
        </pc:graphicFrameChg>
      </pc:sldChg>
      <pc:sldChg chg="modSp">
        <pc:chgData name="Thames, Walker" userId="S::wjt96@msstate.edu::429253ce-c501-49a9-8ef0-0f1875c3ecbc" providerId="AD" clId="Web-{8A9A4C2A-2A25-49BF-9BF4-C509E2DDA7D9}" dt="2022-04-04T19:58:04.329" v="1366" actId="20577"/>
        <pc:sldMkLst>
          <pc:docMk/>
          <pc:sldMk cId="0" sldId="279"/>
        </pc:sldMkLst>
        <pc:spChg chg="mod">
          <ac:chgData name="Thames, Walker" userId="S::wjt96@msstate.edu::429253ce-c501-49a9-8ef0-0f1875c3ecbc" providerId="AD" clId="Web-{8A9A4C2A-2A25-49BF-9BF4-C509E2DDA7D9}" dt="2022-04-04T19:15:16.283" v="894" actId="20577"/>
          <ac:spMkLst>
            <pc:docMk/>
            <pc:sldMk cId="0" sldId="279"/>
            <ac:spMk id="6" creationId="{DD7FDFFB-F07E-F417-2367-C4895DBB9EDD}"/>
          </ac:spMkLst>
        </pc:spChg>
        <pc:spChg chg="mod">
          <ac:chgData name="Thames, Walker" userId="S::wjt96@msstate.edu::429253ce-c501-49a9-8ef0-0f1875c3ecbc" providerId="AD" clId="Web-{8A9A4C2A-2A25-49BF-9BF4-C509E2DDA7D9}" dt="2022-04-04T19:58:04.329" v="1366" actId="20577"/>
          <ac:spMkLst>
            <pc:docMk/>
            <pc:sldMk cId="0" sldId="279"/>
            <ac:spMk id="206" creationId="{70DD0852-4B91-2DB2-9FB8-C0EC7DCA0BF3}"/>
          </ac:spMkLst>
        </pc:spChg>
      </pc:sldChg>
      <pc:sldChg chg="modSp">
        <pc:chgData name="Thames, Walker" userId="S::wjt96@msstate.edu::429253ce-c501-49a9-8ef0-0f1875c3ecbc" providerId="AD" clId="Web-{8A9A4C2A-2A25-49BF-9BF4-C509E2DDA7D9}" dt="2022-04-04T19:15:36.956" v="926"/>
        <pc:sldMkLst>
          <pc:docMk/>
          <pc:sldMk cId="0" sldId="280"/>
        </pc:sldMkLst>
        <pc:spChg chg="mod">
          <ac:chgData name="Thames, Walker" userId="S::wjt96@msstate.edu::429253ce-c501-49a9-8ef0-0f1875c3ecbc" providerId="AD" clId="Web-{8A9A4C2A-2A25-49BF-9BF4-C509E2DDA7D9}" dt="2022-04-04T19:15:20.924" v="896" actId="20577"/>
          <ac:spMkLst>
            <pc:docMk/>
            <pc:sldMk cId="0" sldId="280"/>
            <ac:spMk id="6" creationId="{DD7FDFFB-F07E-F417-2367-C4895DBB9EDD}"/>
          </ac:spMkLst>
        </pc:spChg>
        <pc:graphicFrameChg chg="mod modGraphic">
          <ac:chgData name="Thames, Walker" userId="S::wjt96@msstate.edu::429253ce-c501-49a9-8ef0-0f1875c3ecbc" providerId="AD" clId="Web-{8A9A4C2A-2A25-49BF-9BF4-C509E2DDA7D9}" dt="2022-04-04T19:15:36.956" v="926"/>
          <ac:graphicFrameMkLst>
            <pc:docMk/>
            <pc:sldMk cId="0" sldId="280"/>
            <ac:graphicFrameMk id="4" creationId="{41F66FB0-419B-DEC1-45BB-7A1A707411C3}"/>
          </ac:graphicFrameMkLst>
        </pc:graphicFrameChg>
      </pc:sldChg>
      <pc:sldChg chg="modSp">
        <pc:chgData name="Thames, Walker" userId="S::wjt96@msstate.edu::429253ce-c501-49a9-8ef0-0f1875c3ecbc" providerId="AD" clId="Web-{8A9A4C2A-2A25-49BF-9BF4-C509E2DDA7D9}" dt="2022-04-04T19:15:40.925" v="930" actId="20577"/>
        <pc:sldMkLst>
          <pc:docMk/>
          <pc:sldMk cId="0" sldId="281"/>
        </pc:sldMkLst>
        <pc:spChg chg="mod">
          <ac:chgData name="Thames, Walker" userId="S::wjt96@msstate.edu::429253ce-c501-49a9-8ef0-0f1875c3ecbc" providerId="AD" clId="Web-{8A9A4C2A-2A25-49BF-9BF4-C509E2DDA7D9}" dt="2022-04-04T19:15:40.925" v="930" actId="20577"/>
          <ac:spMkLst>
            <pc:docMk/>
            <pc:sldMk cId="0" sldId="281"/>
            <ac:spMk id="6" creationId="{DD7FDFFB-F07E-F417-2367-C4895DBB9EDD}"/>
          </ac:spMkLst>
        </pc:spChg>
      </pc:sldChg>
      <pc:sldChg chg="modSp">
        <pc:chgData name="Thames, Walker" userId="S::wjt96@msstate.edu::429253ce-c501-49a9-8ef0-0f1875c3ecbc" providerId="AD" clId="Web-{8A9A4C2A-2A25-49BF-9BF4-C509E2DDA7D9}" dt="2022-04-04T19:16:02.800" v="953"/>
        <pc:sldMkLst>
          <pc:docMk/>
          <pc:sldMk cId="0" sldId="282"/>
        </pc:sldMkLst>
        <pc:spChg chg="mod">
          <ac:chgData name="Thames, Walker" userId="S::wjt96@msstate.edu::429253ce-c501-49a9-8ef0-0f1875c3ecbc" providerId="AD" clId="Web-{8A9A4C2A-2A25-49BF-9BF4-C509E2DDA7D9}" dt="2022-04-04T19:15:44.737" v="933" actId="20577"/>
          <ac:spMkLst>
            <pc:docMk/>
            <pc:sldMk cId="0" sldId="282"/>
            <ac:spMk id="8" creationId="{DD7FDFFB-F07E-F417-2367-C4895DBB9EDD}"/>
          </ac:spMkLst>
        </pc:spChg>
        <pc:graphicFrameChg chg="mod modGraphic">
          <ac:chgData name="Thames, Walker" userId="S::wjt96@msstate.edu::429253ce-c501-49a9-8ef0-0f1875c3ecbc" providerId="AD" clId="Web-{8A9A4C2A-2A25-49BF-9BF4-C509E2DDA7D9}" dt="2022-04-04T19:16:02.800" v="953"/>
          <ac:graphicFrameMkLst>
            <pc:docMk/>
            <pc:sldMk cId="0" sldId="282"/>
            <ac:graphicFrameMk id="4" creationId="{10BE3D5E-EFB8-8492-8E1C-78650F593348}"/>
          </ac:graphicFrameMkLst>
        </pc:graphicFrameChg>
      </pc:sldChg>
      <pc:sldChg chg="modSp">
        <pc:chgData name="Thames, Walker" userId="S::wjt96@msstate.edu::429253ce-c501-49a9-8ef0-0f1875c3ecbc" providerId="AD" clId="Web-{8A9A4C2A-2A25-49BF-9BF4-C509E2DDA7D9}" dt="2022-04-04T19:16:16.426" v="955" actId="20577"/>
        <pc:sldMkLst>
          <pc:docMk/>
          <pc:sldMk cId="0" sldId="283"/>
        </pc:sldMkLst>
        <pc:spChg chg="mod">
          <ac:chgData name="Thames, Walker" userId="S::wjt96@msstate.edu::429253ce-c501-49a9-8ef0-0f1875c3ecbc" providerId="AD" clId="Web-{8A9A4C2A-2A25-49BF-9BF4-C509E2DDA7D9}" dt="2022-04-04T19:16:16.426" v="955" actId="20577"/>
          <ac:spMkLst>
            <pc:docMk/>
            <pc:sldMk cId="0" sldId="283"/>
            <ac:spMk id="6" creationId="{F7F373C0-D2EC-9748-2126-DD0CFE617CE7}"/>
          </ac:spMkLst>
        </pc:spChg>
      </pc:sldChg>
      <pc:sldChg chg="modSp">
        <pc:chgData name="Thames, Walker" userId="S::wjt96@msstate.edu::429253ce-c501-49a9-8ef0-0f1875c3ecbc" providerId="AD" clId="Web-{8A9A4C2A-2A25-49BF-9BF4-C509E2DDA7D9}" dt="2022-04-04T19:16:44.364" v="984"/>
        <pc:sldMkLst>
          <pc:docMk/>
          <pc:sldMk cId="0" sldId="284"/>
        </pc:sldMkLst>
        <pc:spChg chg="mod">
          <ac:chgData name="Thames, Walker" userId="S::wjt96@msstate.edu::429253ce-c501-49a9-8ef0-0f1875c3ecbc" providerId="AD" clId="Web-{8A9A4C2A-2A25-49BF-9BF4-C509E2DDA7D9}" dt="2022-04-04T19:16:20.004" v="956" actId="20577"/>
          <ac:spMkLst>
            <pc:docMk/>
            <pc:sldMk cId="0" sldId="284"/>
            <ac:spMk id="6" creationId="{DD7FDFFB-F07E-F417-2367-C4895DBB9EDD}"/>
          </ac:spMkLst>
        </pc:spChg>
        <pc:graphicFrameChg chg="mod modGraphic">
          <ac:chgData name="Thames, Walker" userId="S::wjt96@msstate.edu::429253ce-c501-49a9-8ef0-0f1875c3ecbc" providerId="AD" clId="Web-{8A9A4C2A-2A25-49BF-9BF4-C509E2DDA7D9}" dt="2022-04-04T19:16:44.364" v="984"/>
          <ac:graphicFrameMkLst>
            <pc:docMk/>
            <pc:sldMk cId="0" sldId="284"/>
            <ac:graphicFrameMk id="4" creationId="{6C1C0A36-6D8E-8766-86EA-30BF868DBD67}"/>
          </ac:graphicFrameMkLst>
        </pc:graphicFrameChg>
      </pc:sldChg>
      <pc:sldChg chg="modSp">
        <pc:chgData name="Thames, Walker" userId="S::wjt96@msstate.edu::429253ce-c501-49a9-8ef0-0f1875c3ecbc" providerId="AD" clId="Web-{8A9A4C2A-2A25-49BF-9BF4-C509E2DDA7D9}" dt="2022-04-04T19:20:29.480" v="1074" actId="20577"/>
        <pc:sldMkLst>
          <pc:docMk/>
          <pc:sldMk cId="0" sldId="287"/>
        </pc:sldMkLst>
        <pc:spChg chg="mod">
          <ac:chgData name="Thames, Walker" userId="S::wjt96@msstate.edu::429253ce-c501-49a9-8ef0-0f1875c3ecbc" providerId="AD" clId="Web-{8A9A4C2A-2A25-49BF-9BF4-C509E2DDA7D9}" dt="2022-04-04T19:20:29.480" v="1074" actId="20577"/>
          <ac:spMkLst>
            <pc:docMk/>
            <pc:sldMk cId="0" sldId="287"/>
            <ac:spMk id="7" creationId="{685FBE05-6B73-4CCF-A866-B375A96D082A}"/>
          </ac:spMkLst>
        </pc:spChg>
      </pc:sldChg>
      <pc:sldChg chg="modSp">
        <pc:chgData name="Thames, Walker" userId="S::wjt96@msstate.edu::429253ce-c501-49a9-8ef0-0f1875c3ecbc" providerId="AD" clId="Web-{8A9A4C2A-2A25-49BF-9BF4-C509E2DDA7D9}" dt="2022-04-04T19:20:24.011" v="1073" actId="20577"/>
        <pc:sldMkLst>
          <pc:docMk/>
          <pc:sldMk cId="0" sldId="289"/>
        </pc:sldMkLst>
        <pc:spChg chg="mod">
          <ac:chgData name="Thames, Walker" userId="S::wjt96@msstate.edu::429253ce-c501-49a9-8ef0-0f1875c3ecbc" providerId="AD" clId="Web-{8A9A4C2A-2A25-49BF-9BF4-C509E2DDA7D9}" dt="2022-04-04T19:20:24.011" v="1073" actId="20577"/>
          <ac:spMkLst>
            <pc:docMk/>
            <pc:sldMk cId="0" sldId="289"/>
            <ac:spMk id="3" creationId="{FD9BCD8D-3378-9CE0-7AE3-9EFD3DCEC75F}"/>
          </ac:spMkLst>
        </pc:spChg>
      </pc:sldChg>
      <pc:sldChg chg="modSp">
        <pc:chgData name="Thames, Walker" userId="S::wjt96@msstate.edu::429253ce-c501-49a9-8ef0-0f1875c3ecbc" providerId="AD" clId="Web-{8A9A4C2A-2A25-49BF-9BF4-C509E2DDA7D9}" dt="2022-04-04T19:14:53.314" v="876" actId="20577"/>
        <pc:sldMkLst>
          <pc:docMk/>
          <pc:sldMk cId="8677451" sldId="295"/>
        </pc:sldMkLst>
        <pc:spChg chg="mod">
          <ac:chgData name="Thames, Walker" userId="S::wjt96@msstate.edu::429253ce-c501-49a9-8ef0-0f1875c3ecbc" providerId="AD" clId="Web-{8A9A4C2A-2A25-49BF-9BF4-C509E2DDA7D9}" dt="2022-04-04T19:14:53.314" v="876" actId="20577"/>
          <ac:spMkLst>
            <pc:docMk/>
            <pc:sldMk cId="8677451" sldId="295"/>
            <ac:spMk id="4" creationId="{DBA1E22C-19CD-EBD6-FA2D-47060C47365D}"/>
          </ac:spMkLst>
        </pc:spChg>
      </pc:sldChg>
      <pc:sldChg chg="modSp">
        <pc:chgData name="Thames, Walker" userId="S::wjt96@msstate.edu::429253ce-c501-49a9-8ef0-0f1875c3ecbc" providerId="AD" clId="Web-{8A9A4C2A-2A25-49BF-9BF4-C509E2DDA7D9}" dt="2022-04-04T19:37:41.402" v="1256" actId="20577"/>
        <pc:sldMkLst>
          <pc:docMk/>
          <pc:sldMk cId="471296059" sldId="296"/>
        </pc:sldMkLst>
        <pc:spChg chg="mod">
          <ac:chgData name="Thames, Walker" userId="S::wjt96@msstate.edu::429253ce-c501-49a9-8ef0-0f1875c3ecbc" providerId="AD" clId="Web-{8A9A4C2A-2A25-49BF-9BF4-C509E2DDA7D9}" dt="2022-04-04T19:37:41.402" v="1256" actId="20577"/>
          <ac:spMkLst>
            <pc:docMk/>
            <pc:sldMk cId="471296059" sldId="296"/>
            <ac:spMk id="3" creationId="{B1225317-EB31-E2BA-5E3C-7E0443DE8416}"/>
          </ac:spMkLst>
        </pc:spChg>
      </pc:sldChg>
      <pc:sldChg chg="modSp">
        <pc:chgData name="Thames, Walker" userId="S::wjt96@msstate.edu::429253ce-c501-49a9-8ef0-0f1875c3ecbc" providerId="AD" clId="Web-{8A9A4C2A-2A25-49BF-9BF4-C509E2DDA7D9}" dt="2022-04-04T19:14:43.376" v="875"/>
        <pc:sldMkLst>
          <pc:docMk/>
          <pc:sldMk cId="831061742" sldId="297"/>
        </pc:sldMkLst>
        <pc:spChg chg="mod">
          <ac:chgData name="Thames, Walker" userId="S::wjt96@msstate.edu::429253ce-c501-49a9-8ef0-0f1875c3ecbc" providerId="AD" clId="Web-{8A9A4C2A-2A25-49BF-9BF4-C509E2DDA7D9}" dt="2022-04-04T19:10:42.619" v="696" actId="20577"/>
          <ac:spMkLst>
            <pc:docMk/>
            <pc:sldMk cId="831061742" sldId="297"/>
            <ac:spMk id="3" creationId="{D0BD925A-DB9A-20C3-89FC-BD9A5D9338B6}"/>
          </ac:spMkLst>
        </pc:spChg>
        <pc:graphicFrameChg chg="mod modGraphic">
          <ac:chgData name="Thames, Walker" userId="S::wjt96@msstate.edu::429253ce-c501-49a9-8ef0-0f1875c3ecbc" providerId="AD" clId="Web-{8A9A4C2A-2A25-49BF-9BF4-C509E2DDA7D9}" dt="2022-04-04T19:14:43.376" v="875"/>
          <ac:graphicFrameMkLst>
            <pc:docMk/>
            <pc:sldMk cId="831061742" sldId="297"/>
            <ac:graphicFrameMk id="10" creationId="{FBBE49A9-B982-4398-1CAF-C12621B47339}"/>
          </ac:graphicFrameMkLst>
        </pc:graphicFrameChg>
      </pc:sldChg>
      <pc:sldChg chg="modSp">
        <pc:chgData name="Thames, Walker" userId="S::wjt96@msstate.edu::429253ce-c501-49a9-8ef0-0f1875c3ecbc" providerId="AD" clId="Web-{8A9A4C2A-2A25-49BF-9BF4-C509E2DDA7D9}" dt="2022-04-04T19:17:43.491" v="1012" actId="1076"/>
        <pc:sldMkLst>
          <pc:docMk/>
          <pc:sldMk cId="162566019" sldId="298"/>
        </pc:sldMkLst>
        <pc:spChg chg="mod">
          <ac:chgData name="Thames, Walker" userId="S::wjt96@msstate.edu::429253ce-c501-49a9-8ef0-0f1875c3ecbc" providerId="AD" clId="Web-{8A9A4C2A-2A25-49BF-9BF4-C509E2DDA7D9}" dt="2022-04-04T19:17:43.491" v="1012" actId="1076"/>
          <ac:spMkLst>
            <pc:docMk/>
            <pc:sldMk cId="162566019" sldId="298"/>
            <ac:spMk id="3" creationId="{2BC939B0-1D86-A204-EABD-F57F3082ED14}"/>
          </ac:spMkLst>
        </pc:spChg>
      </pc:sldChg>
      <pc:sldChg chg="modSp">
        <pc:chgData name="Thames, Walker" userId="S::wjt96@msstate.edu::429253ce-c501-49a9-8ef0-0f1875c3ecbc" providerId="AD" clId="Web-{8A9A4C2A-2A25-49BF-9BF4-C509E2DDA7D9}" dt="2022-04-04T19:18:07.242" v="1037"/>
        <pc:sldMkLst>
          <pc:docMk/>
          <pc:sldMk cId="3884132290" sldId="299"/>
        </pc:sldMkLst>
        <pc:spChg chg="mod">
          <ac:chgData name="Thames, Walker" userId="S::wjt96@msstate.edu::429253ce-c501-49a9-8ef0-0f1875c3ecbc" providerId="AD" clId="Web-{8A9A4C2A-2A25-49BF-9BF4-C509E2DDA7D9}" dt="2022-04-04T19:17:54.132" v="1017" actId="20577"/>
          <ac:spMkLst>
            <pc:docMk/>
            <pc:sldMk cId="3884132290" sldId="299"/>
            <ac:spMk id="5" creationId="{D5F918A8-3654-97FF-92A0-2219708E1CE3}"/>
          </ac:spMkLst>
        </pc:spChg>
        <pc:graphicFrameChg chg="mod modGraphic">
          <ac:chgData name="Thames, Walker" userId="S::wjt96@msstate.edu::429253ce-c501-49a9-8ef0-0f1875c3ecbc" providerId="AD" clId="Web-{8A9A4C2A-2A25-49BF-9BF4-C509E2DDA7D9}" dt="2022-04-04T19:18:07.242" v="1037"/>
          <ac:graphicFrameMkLst>
            <pc:docMk/>
            <pc:sldMk cId="3884132290" sldId="299"/>
            <ac:graphicFrameMk id="3" creationId="{3EFC7DC1-0E0A-495D-99AB-01D71A65686C}"/>
          </ac:graphicFrameMkLst>
        </pc:graphicFrameChg>
      </pc:sldChg>
      <pc:sldChg chg="modSp">
        <pc:chgData name="Thames, Walker" userId="S::wjt96@msstate.edu::429253ce-c501-49a9-8ef0-0f1875c3ecbc" providerId="AD" clId="Web-{8A9A4C2A-2A25-49BF-9BF4-C509E2DDA7D9}" dt="2022-04-04T19:18:11.320" v="1040" actId="20577"/>
        <pc:sldMkLst>
          <pc:docMk/>
          <pc:sldMk cId="1633787110" sldId="301"/>
        </pc:sldMkLst>
        <pc:spChg chg="mod">
          <ac:chgData name="Thames, Walker" userId="S::wjt96@msstate.edu::429253ce-c501-49a9-8ef0-0f1875c3ecbc" providerId="AD" clId="Web-{8A9A4C2A-2A25-49BF-9BF4-C509E2DDA7D9}" dt="2022-04-04T19:18:11.320" v="1040" actId="20577"/>
          <ac:spMkLst>
            <pc:docMk/>
            <pc:sldMk cId="1633787110" sldId="301"/>
            <ac:spMk id="3" creationId="{64B0AC2D-82A1-E95B-ED72-07B936D2822A}"/>
          </ac:spMkLst>
        </pc:spChg>
      </pc:sldChg>
      <pc:sldChg chg="modSp">
        <pc:chgData name="Thames, Walker" userId="S::wjt96@msstate.edu::429253ce-c501-49a9-8ef0-0f1875c3ecbc" providerId="AD" clId="Web-{8A9A4C2A-2A25-49BF-9BF4-C509E2DDA7D9}" dt="2022-04-04T19:09:07.632" v="644" actId="20577"/>
        <pc:sldMkLst>
          <pc:docMk/>
          <pc:sldMk cId="824683102" sldId="302"/>
        </pc:sldMkLst>
        <pc:spChg chg="mod">
          <ac:chgData name="Thames, Walker" userId="S::wjt96@msstate.edu::429253ce-c501-49a9-8ef0-0f1875c3ecbc" providerId="AD" clId="Web-{8A9A4C2A-2A25-49BF-9BF4-C509E2DDA7D9}" dt="2022-04-04T19:09:07.632" v="644" actId="20577"/>
          <ac:spMkLst>
            <pc:docMk/>
            <pc:sldMk cId="824683102" sldId="302"/>
            <ac:spMk id="3" creationId="{6D064FB9-181F-62D7-4968-554B596704C5}"/>
          </ac:spMkLst>
        </pc:spChg>
      </pc:sldChg>
      <pc:sldChg chg="addSp delSp modSp">
        <pc:chgData name="Thames, Walker" userId="S::wjt96@msstate.edu::429253ce-c501-49a9-8ef0-0f1875c3ecbc" providerId="AD" clId="Web-{8A9A4C2A-2A25-49BF-9BF4-C509E2DDA7D9}" dt="2022-04-04T19:38:29.310" v="1259"/>
        <pc:sldMkLst>
          <pc:docMk/>
          <pc:sldMk cId="1352661937" sldId="306"/>
        </pc:sldMkLst>
        <pc:spChg chg="mod">
          <ac:chgData name="Thames, Walker" userId="S::wjt96@msstate.edu::429253ce-c501-49a9-8ef0-0f1875c3ecbc" providerId="AD" clId="Web-{8A9A4C2A-2A25-49BF-9BF4-C509E2DDA7D9}" dt="2022-04-04T19:34:19.193" v="1222" actId="20577"/>
          <ac:spMkLst>
            <pc:docMk/>
            <pc:sldMk cId="1352661937" sldId="306"/>
            <ac:spMk id="4" creationId="{D12BB6B7-B235-ADDA-C825-CCC6C8A698EF}"/>
          </ac:spMkLst>
        </pc:spChg>
        <pc:picChg chg="add ord">
          <ac:chgData name="Thames, Walker" userId="S::wjt96@msstate.edu::429253ce-c501-49a9-8ef0-0f1875c3ecbc" providerId="AD" clId="Web-{8A9A4C2A-2A25-49BF-9BF4-C509E2DDA7D9}" dt="2022-04-04T19:38:29.310" v="1259"/>
          <ac:picMkLst>
            <pc:docMk/>
            <pc:sldMk cId="1352661937" sldId="306"/>
            <ac:picMk id="3" creationId="{446535A7-4DFA-3846-FC0F-D2B7E4B40787}"/>
          </ac:picMkLst>
        </pc:picChg>
        <pc:picChg chg="del">
          <ac:chgData name="Thames, Walker" userId="S::wjt96@msstate.edu::429253ce-c501-49a9-8ef0-0f1875c3ecbc" providerId="AD" clId="Web-{8A9A4C2A-2A25-49BF-9BF4-C509E2DDA7D9}" dt="2022-04-04T19:38:18.606" v="1257"/>
          <ac:picMkLst>
            <pc:docMk/>
            <pc:sldMk cId="1352661937" sldId="306"/>
            <ac:picMk id="6" creationId="{61285DCE-08C4-4AC7-BF37-4184C856DBD5}"/>
          </ac:picMkLst>
        </pc:picChg>
      </pc:sldChg>
      <pc:sldChg chg="modSp">
        <pc:chgData name="Thames, Walker" userId="S::wjt96@msstate.edu::429253ce-c501-49a9-8ef0-0f1875c3ecbc" providerId="AD" clId="Web-{8A9A4C2A-2A25-49BF-9BF4-C509E2DDA7D9}" dt="2022-04-04T19:55:05.777" v="1357"/>
        <pc:sldMkLst>
          <pc:docMk/>
          <pc:sldMk cId="1698370253" sldId="308"/>
        </pc:sldMkLst>
        <pc:spChg chg="mod">
          <ac:chgData name="Thames, Walker" userId="S::wjt96@msstate.edu::429253ce-c501-49a9-8ef0-0f1875c3ecbc" providerId="AD" clId="Web-{8A9A4C2A-2A25-49BF-9BF4-C509E2DDA7D9}" dt="2022-04-04T19:37:10.698" v="1232" actId="20577"/>
          <ac:spMkLst>
            <pc:docMk/>
            <pc:sldMk cId="1698370253" sldId="308"/>
            <ac:spMk id="9" creationId="{F7F373C0-D2EC-9748-2126-DD0CFE617CE7}"/>
          </ac:spMkLst>
        </pc:spChg>
        <pc:graphicFrameChg chg="mod modGraphic">
          <ac:chgData name="Thames, Walker" userId="S::wjt96@msstate.edu::429253ce-c501-49a9-8ef0-0f1875c3ecbc" providerId="AD" clId="Web-{8A9A4C2A-2A25-49BF-9BF4-C509E2DDA7D9}" dt="2022-04-04T19:55:05.777" v="1357"/>
          <ac:graphicFrameMkLst>
            <pc:docMk/>
            <pc:sldMk cId="1698370253" sldId="308"/>
            <ac:graphicFrameMk id="4" creationId="{10BE3D5E-EFB8-8492-8E1C-78650F593348}"/>
          </ac:graphicFrameMkLst>
        </pc:graphicFrameChg>
      </pc:sldChg>
      <pc:sldChg chg="modSp">
        <pc:chgData name="Thames, Walker" userId="S::wjt96@msstate.edu::429253ce-c501-49a9-8ef0-0f1875c3ecbc" providerId="AD" clId="Web-{8A9A4C2A-2A25-49BF-9BF4-C509E2DDA7D9}" dt="2022-04-04T18:42:57.741" v="633" actId="20577"/>
        <pc:sldMkLst>
          <pc:docMk/>
          <pc:sldMk cId="3460966737" sldId="313"/>
        </pc:sldMkLst>
        <pc:spChg chg="mod">
          <ac:chgData name="Thames, Walker" userId="S::wjt96@msstate.edu::429253ce-c501-49a9-8ef0-0f1875c3ecbc" providerId="AD" clId="Web-{8A9A4C2A-2A25-49BF-9BF4-C509E2DDA7D9}" dt="2022-04-04T18:42:57.741" v="633" actId="20577"/>
          <ac:spMkLst>
            <pc:docMk/>
            <pc:sldMk cId="3460966737" sldId="313"/>
            <ac:spMk id="2" creationId="{E6CD9DFB-5973-BDDA-7BE8-822C927B0793}"/>
          </ac:spMkLst>
        </pc:spChg>
      </pc:sldChg>
      <pc:sldChg chg="modSp">
        <pc:chgData name="Thames, Walker" userId="S::wjt96@msstate.edu::429253ce-c501-49a9-8ef0-0f1875c3ecbc" providerId="AD" clId="Web-{8A9A4C2A-2A25-49BF-9BF4-C509E2DDA7D9}" dt="2022-04-04T19:25:38.474" v="1134" actId="20577"/>
        <pc:sldMkLst>
          <pc:docMk/>
          <pc:sldMk cId="3063378833" sldId="314"/>
        </pc:sldMkLst>
        <pc:spChg chg="mod">
          <ac:chgData name="Thames, Walker" userId="S::wjt96@msstate.edu::429253ce-c501-49a9-8ef0-0f1875c3ecbc" providerId="AD" clId="Web-{8A9A4C2A-2A25-49BF-9BF4-C509E2DDA7D9}" dt="2022-04-04T19:25:38.474" v="1134" actId="20577"/>
          <ac:spMkLst>
            <pc:docMk/>
            <pc:sldMk cId="3063378833" sldId="314"/>
            <ac:spMk id="3" creationId="{5A840892-E1CF-435A-5915-2470DCE32BEF}"/>
          </ac:spMkLst>
        </pc:spChg>
      </pc:sldChg>
    </pc:docChg>
  </pc:docChgLst>
  <pc:docChgLst>
    <pc:chgData name="Sahnger, Zack" userId="S::zjs79@msstate.edu::4a230eda-f327-46ff-b291-4fd2962d8baf" providerId="AD" clId="Web-{B195FF39-6219-46FF-92A1-6E4ABA24A42E}"/>
    <pc:docChg chg="modSld addMainMaster delMainMaster">
      <pc:chgData name="Sahnger, Zack" userId="S::zjs79@msstate.edu::4a230eda-f327-46ff-b291-4fd2962d8baf" providerId="AD" clId="Web-{B195FF39-6219-46FF-92A1-6E4ABA24A42E}" dt="2022-03-22T17:49:21.380" v="0"/>
      <pc:docMkLst>
        <pc:docMk/>
      </pc:docMkLst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56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56"/>
            <ac:spMk id="54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56"/>
            <ac:spMk id="55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57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57"/>
            <ac:spMk id="60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58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58"/>
            <ac:spMk id="75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58"/>
            <ac:spMk id="76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59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59"/>
            <ac:spMk id="82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59"/>
            <ac:spMk id="83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60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60"/>
            <ac:spMk id="88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60"/>
            <ac:spMk id="89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61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61"/>
            <ac:spMk id="94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61"/>
            <ac:spMk id="95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62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62"/>
            <ac:spMk id="100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63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63"/>
            <ac:spMk id="106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64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64"/>
            <ac:spMk id="112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65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65"/>
            <ac:spMk id="118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66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66"/>
            <ac:spMk id="124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67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67"/>
            <ac:spMk id="130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67"/>
            <ac:spMk id="131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68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68"/>
            <ac:spMk id="136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68"/>
            <ac:spMk id="137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69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69"/>
            <ac:spMk id="142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69"/>
            <ac:spMk id="143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70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0"/>
            <ac:spMk id="148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0"/>
            <ac:spMk id="149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71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1"/>
            <ac:spMk id="154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1"/>
            <ac:spMk id="155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72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2"/>
            <ac:spMk id="160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2"/>
            <ac:spMk id="161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73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3"/>
            <ac:spMk id="166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3"/>
            <ac:spMk id="167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74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4"/>
            <ac:spMk id="172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4"/>
            <ac:spMk id="173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75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5"/>
            <ac:spMk id="178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5"/>
            <ac:spMk id="179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76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6"/>
            <ac:spMk id="184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6"/>
            <ac:spMk id="185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77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7"/>
            <ac:spMk id="190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7"/>
            <ac:spMk id="191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78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8"/>
            <ac:spMk id="196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8"/>
            <ac:spMk id="197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79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9"/>
            <ac:spMk id="202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79"/>
            <ac:spMk id="203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80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0"/>
            <ac:spMk id="208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0"/>
            <ac:spMk id="209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81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1"/>
            <ac:spMk id="214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1"/>
            <ac:spMk id="215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82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2"/>
            <ac:spMk id="220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2"/>
            <ac:spMk id="221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83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3"/>
            <ac:spMk id="226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3"/>
            <ac:spMk id="227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84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4"/>
            <ac:spMk id="232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4"/>
            <ac:spMk id="233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85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5"/>
            <ac:spMk id="238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5"/>
            <ac:spMk id="239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86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6"/>
            <ac:spMk id="244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6"/>
            <ac:spMk id="245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87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7"/>
            <ac:spMk id="250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7"/>
            <ac:spMk id="251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88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8"/>
            <ac:spMk id="256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8"/>
            <ac:spMk id="257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89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9"/>
            <ac:spMk id="262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89"/>
            <ac:spMk id="263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90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90"/>
            <ac:spMk id="268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90"/>
            <ac:spMk id="269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91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91"/>
            <ac:spMk id="274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91"/>
            <ac:spMk id="275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92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92"/>
            <ac:spMk id="280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92"/>
            <ac:spMk id="281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B195FF39-6219-46FF-92A1-6E4ABA24A42E}" dt="2022-03-22T17:49:21.380" v="0"/>
        <pc:sldMkLst>
          <pc:docMk/>
          <pc:sldMk cId="0" sldId="293"/>
        </pc:sldMkLst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93"/>
            <ac:spMk id="286" creationId="{00000000-0000-0000-0000-000000000000}"/>
          </ac:spMkLst>
        </pc:spChg>
        <pc:spChg chg="mod ord">
          <ac:chgData name="Sahnger, Zack" userId="S::zjs79@msstate.edu::4a230eda-f327-46ff-b291-4fd2962d8baf" providerId="AD" clId="Web-{B195FF39-6219-46FF-92A1-6E4ABA24A42E}" dt="2022-03-22T17:49:21.380" v="0"/>
          <ac:spMkLst>
            <pc:docMk/>
            <pc:sldMk cId="0" sldId="293"/>
            <ac:spMk id="287" creationId="{00000000-0000-0000-0000-000000000000}"/>
          </ac:spMkLst>
        </pc:spChg>
      </pc:sldChg>
      <pc:sldMasterChg chg="del delSldLayout">
        <pc:chgData name="Sahnger, Zack" userId="S::zjs79@msstate.edu::4a230eda-f327-46ff-b291-4fd2962d8baf" providerId="AD" clId="Web-{B195FF39-6219-46FF-92A1-6E4ABA24A42E}" dt="2022-03-22T17:49:21.380" v="0"/>
        <pc:sldMasterMkLst>
          <pc:docMk/>
          <pc:sldMasterMk cId="0" sldId="2147483659"/>
        </pc:sldMasterMkLst>
        <pc:sldLayoutChg chg="del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0" sldId="2147483659"/>
            <pc:sldLayoutMk cId="0" sldId="2147483648"/>
          </pc:sldLayoutMkLst>
        </pc:sldLayoutChg>
        <pc:sldLayoutChg chg="del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0" sldId="2147483659"/>
            <pc:sldLayoutMk cId="0" sldId="2147483649"/>
          </pc:sldLayoutMkLst>
        </pc:sldLayoutChg>
        <pc:sldLayoutChg chg="del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0" sldId="2147483659"/>
            <pc:sldLayoutMk cId="0" sldId="2147483650"/>
          </pc:sldLayoutMkLst>
        </pc:sldLayoutChg>
        <pc:sldLayoutChg chg="del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0" sldId="2147483659"/>
            <pc:sldLayoutMk cId="0" sldId="2147483651"/>
          </pc:sldLayoutMkLst>
        </pc:sldLayoutChg>
        <pc:sldLayoutChg chg="del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0" sldId="2147483659"/>
            <pc:sldLayoutMk cId="0" sldId="2147483652"/>
          </pc:sldLayoutMkLst>
        </pc:sldLayoutChg>
        <pc:sldLayoutChg chg="del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0" sldId="2147483659"/>
            <pc:sldLayoutMk cId="0" sldId="2147483653"/>
          </pc:sldLayoutMkLst>
        </pc:sldLayoutChg>
        <pc:sldLayoutChg chg="del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0" sldId="2147483659"/>
            <pc:sldLayoutMk cId="0" sldId="2147483654"/>
          </pc:sldLayoutMkLst>
        </pc:sldLayoutChg>
        <pc:sldLayoutChg chg="del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0" sldId="2147483659"/>
            <pc:sldLayoutMk cId="0" sldId="2147483655"/>
          </pc:sldLayoutMkLst>
        </pc:sldLayoutChg>
        <pc:sldLayoutChg chg="del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0" sldId="2147483659"/>
            <pc:sldLayoutMk cId="0" sldId="2147483656"/>
          </pc:sldLayoutMkLst>
        </pc:sldLayoutChg>
        <pc:sldLayoutChg chg="del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0" sldId="2147483659"/>
            <pc:sldLayoutMk cId="0" sldId="2147483657"/>
          </pc:sldLayoutMkLst>
        </pc:sldLayoutChg>
        <pc:sldLayoutChg chg="del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0" sldId="2147483659"/>
            <pc:sldLayoutMk cId="0" sldId="2147483658"/>
          </pc:sldLayoutMkLst>
        </pc:sldLayoutChg>
      </pc:sldMasterChg>
      <pc:sldMasterChg chg="add addSldLayout modSldLayout">
        <pc:chgData name="Sahnger, Zack" userId="S::zjs79@msstate.edu::4a230eda-f327-46ff-b291-4fd2962d8baf" providerId="AD" clId="Web-{B195FF39-6219-46FF-92A1-6E4ABA24A42E}" dt="2022-03-22T17:49:21.380" v="0"/>
        <pc:sldMasterMkLst>
          <pc:docMk/>
          <pc:sldMasterMk cId="3874449108" sldId="2147483660"/>
        </pc:sldMasterMkLst>
        <pc:sldLayoutChg chg="add mod replId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3874449108" sldId="2147483660"/>
            <pc:sldLayoutMk cId="443123459" sldId="2147483661"/>
          </pc:sldLayoutMkLst>
        </pc:sldLayoutChg>
        <pc:sldLayoutChg chg="add mod replId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3874449108" sldId="2147483660"/>
            <pc:sldLayoutMk cId="2134970828" sldId="2147483662"/>
          </pc:sldLayoutMkLst>
        </pc:sldLayoutChg>
        <pc:sldLayoutChg chg="add mod replId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3874449108" sldId="2147483660"/>
            <pc:sldLayoutMk cId="1786522335" sldId="2147483663"/>
          </pc:sldLayoutMkLst>
        </pc:sldLayoutChg>
        <pc:sldLayoutChg chg="add mod replId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3874449108" sldId="2147483660"/>
            <pc:sldLayoutMk cId="1277853890" sldId="2147483664"/>
          </pc:sldLayoutMkLst>
        </pc:sldLayoutChg>
        <pc:sldLayoutChg chg="add mod replId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3874449108" sldId="2147483660"/>
            <pc:sldLayoutMk cId="761408088" sldId="2147483665"/>
          </pc:sldLayoutMkLst>
        </pc:sldLayoutChg>
        <pc:sldLayoutChg chg="add mod replId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3874449108" sldId="2147483660"/>
            <pc:sldLayoutMk cId="3787885732" sldId="2147483666"/>
          </pc:sldLayoutMkLst>
        </pc:sldLayoutChg>
        <pc:sldLayoutChg chg="add mod replId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3874449108" sldId="2147483660"/>
            <pc:sldLayoutMk cId="2726112049" sldId="2147483667"/>
          </pc:sldLayoutMkLst>
        </pc:sldLayoutChg>
        <pc:sldLayoutChg chg="add mod replId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3874449108" sldId="2147483660"/>
            <pc:sldLayoutMk cId="2822353568" sldId="2147483668"/>
          </pc:sldLayoutMkLst>
        </pc:sldLayoutChg>
        <pc:sldLayoutChg chg="add mod replId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3874449108" sldId="2147483660"/>
            <pc:sldLayoutMk cId="2162912620" sldId="2147483669"/>
          </pc:sldLayoutMkLst>
        </pc:sldLayoutChg>
        <pc:sldLayoutChg chg="add mod replId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3874449108" sldId="2147483660"/>
            <pc:sldLayoutMk cId="2426233916" sldId="2147483670"/>
          </pc:sldLayoutMkLst>
        </pc:sldLayoutChg>
        <pc:sldLayoutChg chg="add mod replId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3874449108" sldId="2147483660"/>
            <pc:sldLayoutMk cId="3966272897" sldId="2147483671"/>
          </pc:sldLayoutMkLst>
        </pc:sldLayoutChg>
        <pc:sldLayoutChg chg="add mod replId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3874449108" sldId="2147483660"/>
            <pc:sldLayoutMk cId="2878297219" sldId="2147483672"/>
          </pc:sldLayoutMkLst>
        </pc:sldLayoutChg>
        <pc:sldLayoutChg chg="add mod replId">
          <pc:chgData name="Sahnger, Zack" userId="S::zjs79@msstate.edu::4a230eda-f327-46ff-b291-4fd2962d8baf" providerId="AD" clId="Web-{B195FF39-6219-46FF-92A1-6E4ABA24A42E}" dt="2022-03-22T17:49:21.380" v="0"/>
          <pc:sldLayoutMkLst>
            <pc:docMk/>
            <pc:sldMasterMk cId="3874449108" sldId="2147483660"/>
            <pc:sldLayoutMk cId="4076287008" sldId="2147483673"/>
          </pc:sldLayoutMkLst>
        </pc:sldLayoutChg>
      </pc:sldMasterChg>
    </pc:docChg>
  </pc:docChgLst>
  <pc:docChgLst>
    <pc:chgData name="Thames, Walker" userId="S::wjt96@msstate.edu::429253ce-c501-49a9-8ef0-0f1875c3ecbc" providerId="AD" clId="Web-{9A066A9E-BB44-4A3A-A08B-306FC1E911E1}"/>
    <pc:docChg chg="modSld">
      <pc:chgData name="Thames, Walker" userId="S::wjt96@msstate.edu::429253ce-c501-49a9-8ef0-0f1875c3ecbc" providerId="AD" clId="Web-{9A066A9E-BB44-4A3A-A08B-306FC1E911E1}" dt="2022-03-29T18:09:38.092" v="40" actId="14100"/>
      <pc:docMkLst>
        <pc:docMk/>
      </pc:docMkLst>
      <pc:sldChg chg="modSp">
        <pc:chgData name="Thames, Walker" userId="S::wjt96@msstate.edu::429253ce-c501-49a9-8ef0-0f1875c3ecbc" providerId="AD" clId="Web-{9A066A9E-BB44-4A3A-A08B-306FC1E911E1}" dt="2022-03-29T18:09:38.092" v="40" actId="14100"/>
        <pc:sldMkLst>
          <pc:docMk/>
          <pc:sldMk cId="0" sldId="257"/>
        </pc:sldMkLst>
        <pc:spChg chg="mod">
          <ac:chgData name="Thames, Walker" userId="S::wjt96@msstate.edu::429253ce-c501-49a9-8ef0-0f1875c3ecbc" providerId="AD" clId="Web-{9A066A9E-BB44-4A3A-A08B-306FC1E911E1}" dt="2022-03-29T18:08:41.309" v="11" actId="20577"/>
          <ac:spMkLst>
            <pc:docMk/>
            <pc:sldMk cId="0" sldId="257"/>
            <ac:spMk id="66" creationId="{00000000-0000-0000-0000-000000000000}"/>
          </ac:spMkLst>
        </pc:spChg>
        <pc:spChg chg="mod">
          <ac:chgData name="Thames, Walker" userId="S::wjt96@msstate.edu::429253ce-c501-49a9-8ef0-0f1875c3ecbc" providerId="AD" clId="Web-{9A066A9E-BB44-4A3A-A08B-306FC1E911E1}" dt="2022-03-29T18:09:38.092" v="40" actId="14100"/>
          <ac:spMkLst>
            <pc:docMk/>
            <pc:sldMk cId="0" sldId="257"/>
            <ac:spMk id="67" creationId="{00000000-0000-0000-0000-000000000000}"/>
          </ac:spMkLst>
        </pc:spChg>
        <pc:spChg chg="mod">
          <ac:chgData name="Thames, Walker" userId="S::wjt96@msstate.edu::429253ce-c501-49a9-8ef0-0f1875c3ecbc" providerId="AD" clId="Web-{9A066A9E-BB44-4A3A-A08B-306FC1E911E1}" dt="2022-03-29T18:09:26.560" v="38" actId="14100"/>
          <ac:spMkLst>
            <pc:docMk/>
            <pc:sldMk cId="0" sldId="257"/>
            <ac:spMk id="68" creationId="{00000000-0000-0000-0000-000000000000}"/>
          </ac:spMkLst>
        </pc:spChg>
        <pc:spChg chg="mod">
          <ac:chgData name="Thames, Walker" userId="S::wjt96@msstate.edu::429253ce-c501-49a9-8ef0-0f1875c3ecbc" providerId="AD" clId="Web-{9A066A9E-BB44-4A3A-A08B-306FC1E911E1}" dt="2022-03-29T18:08:58.200" v="33" actId="20577"/>
          <ac:spMkLst>
            <pc:docMk/>
            <pc:sldMk cId="0" sldId="257"/>
            <ac:spMk id="69" creationId="{00000000-0000-0000-0000-000000000000}"/>
          </ac:spMkLst>
        </pc:spChg>
        <pc:spChg chg="mod">
          <ac:chgData name="Thames, Walker" userId="S::wjt96@msstate.edu::429253ce-c501-49a9-8ef0-0f1875c3ecbc" providerId="AD" clId="Web-{9A066A9E-BB44-4A3A-A08B-306FC1E911E1}" dt="2022-03-29T18:09:33.607" v="39" actId="14100"/>
          <ac:spMkLst>
            <pc:docMk/>
            <pc:sldMk cId="0" sldId="257"/>
            <ac:spMk id="70" creationId="{00000000-0000-0000-0000-000000000000}"/>
          </ac:spMkLst>
        </pc:spChg>
      </pc:sldChg>
    </pc:docChg>
  </pc:docChgLst>
  <pc:docChgLst>
    <pc:chgData name="Sahnger, Zack" userId="S::zjs79@msstate.edu::4a230eda-f327-46ff-b291-4fd2962d8baf" providerId="AD" clId="Web-{D37AA17F-CB93-4B9D-B307-1AF9FD48BBA0}"/>
    <pc:docChg chg="addSld modSld sldOrd addMainMaster delMainMaster">
      <pc:chgData name="Sahnger, Zack" userId="S::zjs79@msstate.edu::4a230eda-f327-46ff-b291-4fd2962d8baf" providerId="AD" clId="Web-{D37AA17F-CB93-4B9D-B307-1AF9FD48BBA0}" dt="2022-03-22T18:26:52.389" v="260" actId="20577"/>
      <pc:docMkLst>
        <pc:docMk/>
      </pc:docMkLst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56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56"/>
            <ac:spMk id="54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56"/>
            <ac:spMk id="55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57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57"/>
            <ac:spMk id="60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58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58"/>
            <ac:spMk id="75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58"/>
            <ac:spMk id="76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59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59"/>
            <ac:spMk id="82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59"/>
            <ac:spMk id="83" creationId="{00000000-0000-0000-0000-000000000000}"/>
          </ac:spMkLst>
        </pc:spChg>
      </pc:sldChg>
      <pc:sldChg chg="addSp delSp modSp mod modClrScheme chgLayout">
        <pc:chgData name="Sahnger, Zack" userId="S::zjs79@msstate.edu::4a230eda-f327-46ff-b291-4fd2962d8baf" providerId="AD" clId="Web-{D37AA17F-CB93-4B9D-B307-1AF9FD48BBA0}" dt="2022-03-22T18:20:14.490" v="174"/>
        <pc:sldMkLst>
          <pc:docMk/>
          <pc:sldMk cId="0" sldId="260"/>
        </pc:sldMkLst>
        <pc:spChg chg="add del">
          <ac:chgData name="Sahnger, Zack" userId="S::zjs79@msstate.edu::4a230eda-f327-46ff-b291-4fd2962d8baf" providerId="AD" clId="Web-{D37AA17F-CB93-4B9D-B307-1AF9FD48BBA0}" dt="2022-03-22T18:20:14.490" v="174"/>
          <ac:spMkLst>
            <pc:docMk/>
            <pc:sldMk cId="0" sldId="260"/>
            <ac:spMk id="5" creationId="{15131D8D-C435-72AE-0321-33B7D3AD8606}"/>
          </ac:spMkLst>
        </pc:spChg>
        <pc:spChg chg="add del">
          <ac:chgData name="Sahnger, Zack" userId="S::zjs79@msstate.edu::4a230eda-f327-46ff-b291-4fd2962d8baf" providerId="AD" clId="Web-{D37AA17F-CB93-4B9D-B307-1AF9FD48BBA0}" dt="2022-03-22T18:20:13.365" v="173"/>
          <ac:spMkLst>
            <pc:docMk/>
            <pc:sldMk cId="0" sldId="260"/>
            <ac:spMk id="6" creationId="{978EFCB3-5AD8-AED8-CD04-14AFC8347846}"/>
          </ac:spMkLst>
        </pc:spChg>
        <pc:spChg chg="mod ord">
          <ac:chgData name="Sahnger, Zack" userId="S::zjs79@msstate.edu::4a230eda-f327-46ff-b291-4fd2962d8baf" providerId="AD" clId="Web-{D37AA17F-CB93-4B9D-B307-1AF9FD48BBA0}" dt="2022-03-22T18:18:19.925" v="165"/>
          <ac:spMkLst>
            <pc:docMk/>
            <pc:sldMk cId="0" sldId="260"/>
            <ac:spMk id="88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60"/>
            <ac:spMk id="89" creationId="{00000000-0000-0000-0000-000000000000}"/>
          </ac:spMkLst>
        </pc:spChg>
        <pc:spChg chg="add del">
          <ac:chgData name="Sahnger, Zack" userId="S::zjs79@msstate.edu::4a230eda-f327-46ff-b291-4fd2962d8baf" providerId="AD" clId="Web-{D37AA17F-CB93-4B9D-B307-1AF9FD48BBA0}" dt="2022-03-22T18:18:22.972" v="167"/>
          <ac:spMkLst>
            <pc:docMk/>
            <pc:sldMk cId="0" sldId="260"/>
            <ac:spMk id="101" creationId="{6F306C00-E0A9-4E79-AF25-3D295CA909DD}"/>
          </ac:spMkLst>
        </pc:spChg>
        <pc:spChg chg="mod">
          <ac:chgData name="Sahnger, Zack" userId="S::zjs79@msstate.edu::4a230eda-f327-46ff-b291-4fd2962d8baf" providerId="AD" clId="Web-{D37AA17F-CB93-4B9D-B307-1AF9FD48BBA0}" dt="2022-03-22T18:18:22.972" v="167"/>
          <ac:spMkLst>
            <pc:docMk/>
            <pc:sldMk cId="0" sldId="260"/>
            <ac:spMk id="102" creationId="{679F385C-90D9-2197-8D8A-E3385A68C10A}"/>
          </ac:spMkLst>
        </pc:spChg>
        <pc:spChg chg="add del">
          <ac:chgData name="Sahnger, Zack" userId="S::zjs79@msstate.edu::4a230eda-f327-46ff-b291-4fd2962d8baf" providerId="AD" clId="Web-{D37AA17F-CB93-4B9D-B307-1AF9FD48BBA0}" dt="2022-03-22T18:18:22.972" v="167"/>
          <ac:spMkLst>
            <pc:docMk/>
            <pc:sldMk cId="0" sldId="260"/>
            <ac:spMk id="107" creationId="{ECE8BD3D-B26C-484F-8B54-B2CFC63499DA}"/>
          </ac:spMkLst>
        </pc:spChg>
        <pc:spChg chg="add del">
          <ac:chgData name="Sahnger, Zack" userId="S::zjs79@msstate.edu::4a230eda-f327-46ff-b291-4fd2962d8baf" providerId="AD" clId="Web-{D37AA17F-CB93-4B9D-B307-1AF9FD48BBA0}" dt="2022-03-22T18:18:19.925" v="165"/>
          <ac:spMkLst>
            <pc:docMk/>
            <pc:sldMk cId="0" sldId="260"/>
            <ac:spMk id="112" creationId="{B373F125-DEF3-41D6-9918-AB21A2ACC37A}"/>
          </ac:spMkLst>
        </pc:spChg>
        <pc:spChg chg="add del">
          <ac:chgData name="Sahnger, Zack" userId="S::zjs79@msstate.edu::4a230eda-f327-46ff-b291-4fd2962d8baf" providerId="AD" clId="Web-{D37AA17F-CB93-4B9D-B307-1AF9FD48BBA0}" dt="2022-03-22T18:18:19.925" v="165"/>
          <ac:spMkLst>
            <pc:docMk/>
            <pc:sldMk cId="0" sldId="260"/>
            <ac:spMk id="114" creationId="{71E9F226-EB6E-48C9-ADDA-636DE4BF4EBE}"/>
          </ac:spMkLst>
        </pc:spChg>
        <pc:picChg chg="add del mod">
          <ac:chgData name="Sahnger, Zack" userId="S::zjs79@msstate.edu::4a230eda-f327-46ff-b291-4fd2962d8baf" providerId="AD" clId="Web-{D37AA17F-CB93-4B9D-B307-1AF9FD48BBA0}" dt="2022-03-22T18:18:49.144" v="170"/>
          <ac:picMkLst>
            <pc:docMk/>
            <pc:sldMk cId="0" sldId="260"/>
            <ac:picMk id="3" creationId="{C366E155-4792-95CE-3137-260F7C6F66FA}"/>
          </ac:picMkLst>
        </pc:picChg>
        <pc:picChg chg="add del mod">
          <ac:chgData name="Sahnger, Zack" userId="S::zjs79@msstate.edu::4a230eda-f327-46ff-b291-4fd2962d8baf" providerId="AD" clId="Web-{D37AA17F-CB93-4B9D-B307-1AF9FD48BBA0}" dt="2022-03-22T18:15:22.733" v="161"/>
          <ac:picMkLst>
            <pc:docMk/>
            <pc:sldMk cId="0" sldId="260"/>
            <ac:picMk id="4" creationId="{26A8A1EC-9BD8-FEEF-7758-6479EABCD187}"/>
          </ac:picMkLst>
        </pc:picChg>
      </pc:sldChg>
      <pc:sldChg chg="addSp delSp modSp mod modClrScheme chgLayout">
        <pc:chgData name="Sahnger, Zack" userId="S::zjs79@msstate.edu::4a230eda-f327-46ff-b291-4fd2962d8baf" providerId="AD" clId="Web-{D37AA17F-CB93-4B9D-B307-1AF9FD48BBA0}" dt="2022-03-22T18:07:08.910" v="149" actId="20577"/>
        <pc:sldMkLst>
          <pc:docMk/>
          <pc:sldMk cId="0" sldId="261"/>
        </pc:sldMkLst>
        <pc:spChg chg="add del">
          <ac:chgData name="Sahnger, Zack" userId="S::zjs79@msstate.edu::4a230eda-f327-46ff-b291-4fd2962d8baf" providerId="AD" clId="Web-{D37AA17F-CB93-4B9D-B307-1AF9FD48BBA0}" dt="2022-03-22T17:55:13.269" v="21"/>
          <ac:spMkLst>
            <pc:docMk/>
            <pc:sldMk cId="0" sldId="261"/>
            <ac:spMk id="2" creationId="{676EEC48-FFB3-F11D-44FD-AD87BD455DC6}"/>
          </ac:spMkLst>
        </pc:spChg>
        <pc:spChg chg="add del">
          <ac:chgData name="Sahnger, Zack" userId="S::zjs79@msstate.edu::4a230eda-f327-46ff-b291-4fd2962d8baf" providerId="AD" clId="Web-{D37AA17F-CB93-4B9D-B307-1AF9FD48BBA0}" dt="2022-03-22T17:55:12.566" v="20"/>
          <ac:spMkLst>
            <pc:docMk/>
            <pc:sldMk cId="0" sldId="261"/>
            <ac:spMk id="3" creationId="{E855E66C-70BA-04ED-7480-89E3BA93CC46}"/>
          </ac:spMkLst>
        </pc:spChg>
        <pc:spChg chg="add del mod">
          <ac:chgData name="Sahnger, Zack" userId="S::zjs79@msstate.edu::4a230eda-f327-46ff-b291-4fd2962d8baf" providerId="AD" clId="Web-{D37AA17F-CB93-4B9D-B307-1AF9FD48BBA0}" dt="2022-03-22T18:07:08.910" v="149" actId="20577"/>
          <ac:spMkLst>
            <pc:docMk/>
            <pc:sldMk cId="0" sldId="261"/>
            <ac:spMk id="8" creationId="{CE0A4EE5-801F-421C-9D38-84E1C8558FF9}"/>
          </ac:spMkLst>
        </pc:spChg>
        <pc:spChg chg="add del">
          <ac:chgData name="Sahnger, Zack" userId="S::zjs79@msstate.edu::4a230eda-f327-46ff-b291-4fd2962d8baf" providerId="AD" clId="Web-{D37AA17F-CB93-4B9D-B307-1AF9FD48BBA0}" dt="2022-03-22T17:59:27.056" v="59"/>
          <ac:spMkLst>
            <pc:docMk/>
            <pc:sldMk cId="0" sldId="261"/>
            <ac:spMk id="12" creationId="{3D38496F-971A-CE9A-A7A2-60EEC805E2E6}"/>
          </ac:spMkLst>
        </pc:spChg>
        <pc:spChg chg="add del">
          <ac:chgData name="Sahnger, Zack" userId="S::zjs79@msstate.edu::4a230eda-f327-46ff-b291-4fd2962d8baf" providerId="AD" clId="Web-{D37AA17F-CB93-4B9D-B307-1AF9FD48BBA0}" dt="2022-03-22T18:05:42.330" v="83"/>
          <ac:spMkLst>
            <pc:docMk/>
            <pc:sldMk cId="0" sldId="261"/>
            <ac:spMk id="17" creationId="{1A44CB69-F476-AB33-5C30-136EA7278776}"/>
          </ac:spMkLst>
        </pc:spChg>
        <pc:spChg chg="mod ord">
          <ac:chgData name="Sahnger, Zack" userId="S::zjs79@msstate.edu::4a230eda-f327-46ff-b291-4fd2962d8baf" providerId="AD" clId="Web-{D37AA17F-CB93-4B9D-B307-1AF9FD48BBA0}" dt="2022-03-22T17:56:30.380" v="22" actId="20577"/>
          <ac:spMkLst>
            <pc:docMk/>
            <pc:sldMk cId="0" sldId="261"/>
            <ac:spMk id="94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8:08.444" v="29" actId="14100"/>
          <ac:spMkLst>
            <pc:docMk/>
            <pc:sldMk cId="0" sldId="261"/>
            <ac:spMk id="95" creationId="{00000000-0000-0000-0000-000000000000}"/>
          </ac:spMkLst>
        </pc:spChg>
        <pc:picChg chg="add del mod">
          <ac:chgData name="Sahnger, Zack" userId="S::zjs79@msstate.edu::4a230eda-f327-46ff-b291-4fd2962d8baf" providerId="AD" clId="Web-{D37AA17F-CB93-4B9D-B307-1AF9FD48BBA0}" dt="2022-03-22T17:58:31.226" v="34"/>
          <ac:picMkLst>
            <pc:docMk/>
            <pc:sldMk cId="0" sldId="261"/>
            <ac:picMk id="4" creationId="{B921ADF5-05B2-2E20-0572-DDD47B807E6A}"/>
          </ac:picMkLst>
        </pc:picChg>
        <pc:picChg chg="add del mod">
          <ac:chgData name="Sahnger, Zack" userId="S::zjs79@msstate.edu::4a230eda-f327-46ff-b291-4fd2962d8baf" providerId="AD" clId="Web-{D37AA17F-CB93-4B9D-B307-1AF9FD48BBA0}" dt="2022-03-22T17:58:26.742" v="32"/>
          <ac:picMkLst>
            <pc:docMk/>
            <pc:sldMk cId="0" sldId="261"/>
            <ac:picMk id="5" creationId="{76C41F6A-A6CF-47D7-B046-B6588828A969}"/>
          </ac:picMkLst>
        </pc:picChg>
        <pc:picChg chg="add del mod ord">
          <ac:chgData name="Sahnger, Zack" userId="S::zjs79@msstate.edu::4a230eda-f327-46ff-b291-4fd2962d8baf" providerId="AD" clId="Web-{D37AA17F-CB93-4B9D-B307-1AF9FD48BBA0}" dt="2022-03-22T17:59:12.790" v="54"/>
          <ac:picMkLst>
            <pc:docMk/>
            <pc:sldMk cId="0" sldId="261"/>
            <ac:picMk id="9" creationId="{EC9439FF-2D2E-875F-E4D5-73D31CC0B6DB}"/>
          </ac:picMkLst>
        </pc:picChg>
        <pc:picChg chg="add del mod">
          <ac:chgData name="Sahnger, Zack" userId="S::zjs79@msstate.edu::4a230eda-f327-46ff-b291-4fd2962d8baf" providerId="AD" clId="Web-{D37AA17F-CB93-4B9D-B307-1AF9FD48BBA0}" dt="2022-03-22T17:59:12.790" v="53"/>
          <ac:picMkLst>
            <pc:docMk/>
            <pc:sldMk cId="0" sldId="261"/>
            <ac:picMk id="10" creationId="{04CEDB7E-251B-1C46-979B-B91DCF669D86}"/>
          </ac:picMkLst>
        </pc:picChg>
        <pc:picChg chg="add del mod ord">
          <ac:chgData name="Sahnger, Zack" userId="S::zjs79@msstate.edu::4a230eda-f327-46ff-b291-4fd2962d8baf" providerId="AD" clId="Web-{D37AA17F-CB93-4B9D-B307-1AF9FD48BBA0}" dt="2022-03-22T17:59:29.478" v="61"/>
          <ac:picMkLst>
            <pc:docMk/>
            <pc:sldMk cId="0" sldId="261"/>
            <ac:picMk id="11" creationId="{D237145B-A03A-1BC1-A624-D82EFE42C37B}"/>
          </ac:picMkLst>
        </pc:picChg>
        <pc:picChg chg="add del mod ord">
          <ac:chgData name="Sahnger, Zack" userId="S::zjs79@msstate.edu::4a230eda-f327-46ff-b291-4fd2962d8baf" providerId="AD" clId="Web-{D37AA17F-CB93-4B9D-B307-1AF9FD48BBA0}" dt="2022-03-22T17:59:33.165" v="63"/>
          <ac:picMkLst>
            <pc:docMk/>
            <pc:sldMk cId="0" sldId="261"/>
            <ac:picMk id="13" creationId="{E4E3A493-56F3-8AB4-4B56-9D8A01DE096D}"/>
          </ac:picMkLst>
        </pc:picChg>
        <pc:picChg chg="add mod">
          <ac:chgData name="Sahnger, Zack" userId="S::zjs79@msstate.edu::4a230eda-f327-46ff-b291-4fd2962d8baf" providerId="AD" clId="Web-{D37AA17F-CB93-4B9D-B307-1AF9FD48BBA0}" dt="2022-03-22T17:59:57.369" v="70" actId="1076"/>
          <ac:picMkLst>
            <pc:docMk/>
            <pc:sldMk cId="0" sldId="261"/>
            <ac:picMk id="14" creationId="{0285CF26-1DE3-1B26-02D3-7BE04E4BA408}"/>
          </ac:picMkLst>
        </pc:picChg>
        <pc:picChg chg="add mod">
          <ac:chgData name="Sahnger, Zack" userId="S::zjs79@msstate.edu::4a230eda-f327-46ff-b291-4fd2962d8baf" providerId="AD" clId="Web-{D37AA17F-CB93-4B9D-B307-1AF9FD48BBA0}" dt="2022-03-22T18:00:09.853" v="74" actId="14100"/>
          <ac:picMkLst>
            <pc:docMk/>
            <pc:sldMk cId="0" sldId="261"/>
            <ac:picMk id="15" creationId="{3286404E-43FE-3423-7A5F-F095197F2E71}"/>
          </ac:picMkLst>
        </pc:picChg>
        <pc:picChg chg="add mod">
          <ac:chgData name="Sahnger, Zack" userId="S::zjs79@msstate.edu::4a230eda-f327-46ff-b291-4fd2962d8baf" providerId="AD" clId="Web-{D37AA17F-CB93-4B9D-B307-1AF9FD48BBA0}" dt="2022-03-22T18:06:02.158" v="87" actId="1076"/>
          <ac:picMkLst>
            <pc:docMk/>
            <pc:sldMk cId="0" sldId="261"/>
            <ac:picMk id="16" creationId="{77D9E503-B834-CA21-DE39-EE5E92CB31F7}"/>
          </ac:picMkLst>
        </pc:pic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62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62"/>
            <ac:spMk id="100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1:23.967" v="17"/>
        <pc:sldMkLst>
          <pc:docMk/>
          <pc:sldMk cId="0" sldId="263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63"/>
            <ac:spMk id="106" creationId="{00000000-0000-0000-0000-000000000000}"/>
          </ac:spMkLst>
        </pc:spChg>
        <pc:graphicFrameChg chg="mod modGraphic">
          <ac:chgData name="Sahnger, Zack" userId="S::zjs79@msstate.edu::4a230eda-f327-46ff-b291-4fd2962d8baf" providerId="AD" clId="Web-{D37AA17F-CB93-4B9D-B307-1AF9FD48BBA0}" dt="2022-03-22T17:51:23.967" v="17"/>
          <ac:graphicFrameMkLst>
            <pc:docMk/>
            <pc:sldMk cId="0" sldId="263"/>
            <ac:graphicFrameMk id="4" creationId="{12F3DD3F-C738-4086-A92C-7B6A319ADAA4}"/>
          </ac:graphicFrameMkLst>
        </pc:graphicFrame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64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64"/>
            <ac:spMk id="112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65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65"/>
            <ac:spMk id="118" creationId="{00000000-0000-0000-0000-000000000000}"/>
          </ac:spMkLst>
        </pc:spChg>
      </pc:sldChg>
      <pc:sldChg chg="addSp delSp modSp mod modClrScheme chgLayout">
        <pc:chgData name="Sahnger, Zack" userId="S::zjs79@msstate.edu::4a230eda-f327-46ff-b291-4fd2962d8baf" providerId="AD" clId="Web-{D37AA17F-CB93-4B9D-B307-1AF9FD48BBA0}" dt="2022-03-22T18:18:32.784" v="169"/>
        <pc:sldMkLst>
          <pc:docMk/>
          <pc:sldMk cId="0" sldId="266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66"/>
            <ac:spMk id="124" creationId="{00000000-0000-0000-0000-000000000000}"/>
          </ac:spMkLst>
        </pc:spChg>
        <pc:picChg chg="add del mod">
          <ac:chgData name="Sahnger, Zack" userId="S::zjs79@msstate.edu::4a230eda-f327-46ff-b291-4fd2962d8baf" providerId="AD" clId="Web-{D37AA17F-CB93-4B9D-B307-1AF9FD48BBA0}" dt="2022-03-22T18:18:32.784" v="169"/>
          <ac:picMkLst>
            <pc:docMk/>
            <pc:sldMk cId="0" sldId="266"/>
            <ac:picMk id="5" creationId="{0A998828-26EA-E04A-850E-6C8C113B72B2}"/>
          </ac:picMkLst>
        </pc:picChg>
        <pc:picChg chg="add del mod">
          <ac:chgData name="Sahnger, Zack" userId="S::zjs79@msstate.edu::4a230eda-f327-46ff-b291-4fd2962d8baf" providerId="AD" clId="Web-{D37AA17F-CB93-4B9D-B307-1AF9FD48BBA0}" dt="2022-03-22T18:15:14.764" v="159"/>
          <ac:picMkLst>
            <pc:docMk/>
            <pc:sldMk cId="0" sldId="266"/>
            <ac:picMk id="6" creationId="{C06EC305-8ABE-FCB4-BC5B-CBA8A9D2D635}"/>
          </ac:picMkLst>
        </pc:picChg>
        <pc:picChg chg="del">
          <ac:chgData name="Sahnger, Zack" userId="S::zjs79@msstate.edu::4a230eda-f327-46ff-b291-4fd2962d8baf" providerId="AD" clId="Web-{D37AA17F-CB93-4B9D-B307-1AF9FD48BBA0}" dt="2022-03-22T18:04:57.094" v="76"/>
          <ac:picMkLst>
            <pc:docMk/>
            <pc:sldMk cId="0" sldId="266"/>
            <ac:picMk id="125" creationId="{00000000-0000-0000-0000-000000000000}"/>
          </ac:picMkLst>
        </pc:pic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67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67"/>
            <ac:spMk id="130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67"/>
            <ac:spMk id="131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68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68"/>
            <ac:spMk id="136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68"/>
            <ac:spMk id="137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69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69"/>
            <ac:spMk id="142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69"/>
            <ac:spMk id="143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70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0"/>
            <ac:spMk id="148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0"/>
            <ac:spMk id="149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71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1"/>
            <ac:spMk id="154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1"/>
            <ac:spMk id="155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72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2"/>
            <ac:spMk id="160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2"/>
            <ac:spMk id="161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73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3"/>
            <ac:spMk id="166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3"/>
            <ac:spMk id="167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74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4"/>
            <ac:spMk id="172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4"/>
            <ac:spMk id="173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75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5"/>
            <ac:spMk id="178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5"/>
            <ac:spMk id="179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76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6"/>
            <ac:spMk id="184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6"/>
            <ac:spMk id="185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77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7"/>
            <ac:spMk id="190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7"/>
            <ac:spMk id="191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78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8"/>
            <ac:spMk id="196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8"/>
            <ac:spMk id="197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79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9"/>
            <ac:spMk id="202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79"/>
            <ac:spMk id="203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80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0"/>
            <ac:spMk id="208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0"/>
            <ac:spMk id="209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81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1"/>
            <ac:spMk id="214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1"/>
            <ac:spMk id="215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82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2"/>
            <ac:spMk id="220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2"/>
            <ac:spMk id="221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83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3"/>
            <ac:spMk id="226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3"/>
            <ac:spMk id="227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84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4"/>
            <ac:spMk id="232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4"/>
            <ac:spMk id="233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85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5"/>
            <ac:spMk id="238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5"/>
            <ac:spMk id="239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86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6"/>
            <ac:spMk id="244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6"/>
            <ac:spMk id="245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87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7"/>
            <ac:spMk id="250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7"/>
            <ac:spMk id="251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88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8"/>
            <ac:spMk id="256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8"/>
            <ac:spMk id="257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89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9"/>
            <ac:spMk id="262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89"/>
            <ac:spMk id="263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90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90"/>
            <ac:spMk id="268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90"/>
            <ac:spMk id="269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91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91"/>
            <ac:spMk id="274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91"/>
            <ac:spMk id="275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92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92"/>
            <ac:spMk id="280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92"/>
            <ac:spMk id="281" creationId="{00000000-0000-0000-0000-000000000000}"/>
          </ac:spMkLst>
        </pc:spChg>
      </pc:sldChg>
      <pc:sldChg chg="modSp mod modClrScheme chgLayout">
        <pc:chgData name="Sahnger, Zack" userId="S::zjs79@msstate.edu::4a230eda-f327-46ff-b291-4fd2962d8baf" providerId="AD" clId="Web-{D37AA17F-CB93-4B9D-B307-1AF9FD48BBA0}" dt="2022-03-22T17:50:41.872" v="0"/>
        <pc:sldMkLst>
          <pc:docMk/>
          <pc:sldMk cId="0" sldId="293"/>
        </pc:sldMkLst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93"/>
            <ac:spMk id="286" creationId="{00000000-0000-0000-0000-000000000000}"/>
          </ac:spMkLst>
        </pc:spChg>
        <pc:spChg chg="mod ord">
          <ac:chgData name="Sahnger, Zack" userId="S::zjs79@msstate.edu::4a230eda-f327-46ff-b291-4fd2962d8baf" providerId="AD" clId="Web-{D37AA17F-CB93-4B9D-B307-1AF9FD48BBA0}" dt="2022-03-22T17:50:41.872" v="0"/>
          <ac:spMkLst>
            <pc:docMk/>
            <pc:sldMk cId="0" sldId="293"/>
            <ac:spMk id="287" creationId="{00000000-0000-0000-0000-000000000000}"/>
          </ac:spMkLst>
        </pc:spChg>
      </pc:sldChg>
      <pc:sldChg chg="addSp delSp modSp add ord replId">
        <pc:chgData name="Sahnger, Zack" userId="S::zjs79@msstate.edu::4a230eda-f327-46ff-b291-4fd2962d8baf" providerId="AD" clId="Web-{D37AA17F-CB93-4B9D-B307-1AF9FD48BBA0}" dt="2022-03-22T18:26:52.389" v="260" actId="20577"/>
        <pc:sldMkLst>
          <pc:docMk/>
          <pc:sldMk cId="1616793554" sldId="294"/>
        </pc:sldMkLst>
        <pc:spChg chg="mod">
          <ac:chgData name="Sahnger, Zack" userId="S::zjs79@msstate.edu::4a230eda-f327-46ff-b291-4fd2962d8baf" providerId="AD" clId="Web-{D37AA17F-CB93-4B9D-B307-1AF9FD48BBA0}" dt="2022-03-22T18:26:52.389" v="260" actId="20577"/>
          <ac:spMkLst>
            <pc:docMk/>
            <pc:sldMk cId="1616793554" sldId="294"/>
            <ac:spMk id="8" creationId="{CE0A4EE5-801F-421C-9D38-84E1C8558FF9}"/>
          </ac:spMkLst>
        </pc:spChg>
        <pc:spChg chg="mod">
          <ac:chgData name="Sahnger, Zack" userId="S::zjs79@msstate.edu::4a230eda-f327-46ff-b291-4fd2962d8baf" providerId="AD" clId="Web-{D37AA17F-CB93-4B9D-B307-1AF9FD48BBA0}" dt="2022-03-22T18:20:31.428" v="180" actId="20577"/>
          <ac:spMkLst>
            <pc:docMk/>
            <pc:sldMk cId="1616793554" sldId="294"/>
            <ac:spMk id="94" creationId="{00000000-0000-0000-0000-000000000000}"/>
          </ac:spMkLst>
        </pc:spChg>
        <pc:picChg chg="add mod modCrop">
          <ac:chgData name="Sahnger, Zack" userId="S::zjs79@msstate.edu::4a230eda-f327-46ff-b291-4fd2962d8baf" providerId="AD" clId="Web-{D37AA17F-CB93-4B9D-B307-1AF9FD48BBA0}" dt="2022-03-22T18:22:21.555" v="198"/>
          <ac:picMkLst>
            <pc:docMk/>
            <pc:sldMk cId="1616793554" sldId="294"/>
            <ac:picMk id="2" creationId="{59DF6C1A-1ED7-7043-4F9D-2E760BD7EFF6}"/>
          </ac:picMkLst>
        </pc:picChg>
        <pc:picChg chg="del">
          <ac:chgData name="Sahnger, Zack" userId="S::zjs79@msstate.edu::4a230eda-f327-46ff-b291-4fd2962d8baf" providerId="AD" clId="Web-{D37AA17F-CB93-4B9D-B307-1AF9FD48BBA0}" dt="2022-03-22T18:20:40.225" v="181"/>
          <ac:picMkLst>
            <pc:docMk/>
            <pc:sldMk cId="1616793554" sldId="294"/>
            <ac:picMk id="16" creationId="{77D9E503-B834-CA21-DE39-EE5E92CB31F7}"/>
          </ac:picMkLst>
        </pc:picChg>
      </pc:sldChg>
      <pc:sldMasterChg chg="del delSldLayout">
        <pc:chgData name="Sahnger, Zack" userId="S::zjs79@msstate.edu::4a230eda-f327-46ff-b291-4fd2962d8baf" providerId="AD" clId="Web-{D37AA17F-CB93-4B9D-B307-1AF9FD48BBA0}" dt="2022-03-22T17:50:41.872" v="0"/>
        <pc:sldMasterMkLst>
          <pc:docMk/>
          <pc:sldMasterMk cId="3874449108" sldId="2147483660"/>
        </pc:sldMasterMkLst>
        <pc:sldLayoutChg chg="del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874449108" sldId="2147483660"/>
            <pc:sldLayoutMk cId="443123459" sldId="2147483661"/>
          </pc:sldLayoutMkLst>
        </pc:sldLayoutChg>
        <pc:sldLayoutChg chg="del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874449108" sldId="2147483660"/>
            <pc:sldLayoutMk cId="2134970828" sldId="2147483662"/>
          </pc:sldLayoutMkLst>
        </pc:sldLayoutChg>
        <pc:sldLayoutChg chg="del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874449108" sldId="2147483660"/>
            <pc:sldLayoutMk cId="1786522335" sldId="2147483663"/>
          </pc:sldLayoutMkLst>
        </pc:sldLayoutChg>
        <pc:sldLayoutChg chg="del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874449108" sldId="2147483660"/>
            <pc:sldLayoutMk cId="1277853890" sldId="2147483664"/>
          </pc:sldLayoutMkLst>
        </pc:sldLayoutChg>
        <pc:sldLayoutChg chg="del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874449108" sldId="2147483660"/>
            <pc:sldLayoutMk cId="761408088" sldId="2147483665"/>
          </pc:sldLayoutMkLst>
        </pc:sldLayoutChg>
        <pc:sldLayoutChg chg="del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874449108" sldId="2147483660"/>
            <pc:sldLayoutMk cId="3787885732" sldId="2147483666"/>
          </pc:sldLayoutMkLst>
        </pc:sldLayoutChg>
        <pc:sldLayoutChg chg="del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874449108" sldId="2147483660"/>
            <pc:sldLayoutMk cId="2726112049" sldId="2147483667"/>
          </pc:sldLayoutMkLst>
        </pc:sldLayoutChg>
        <pc:sldLayoutChg chg="del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874449108" sldId="2147483660"/>
            <pc:sldLayoutMk cId="2822353568" sldId="2147483668"/>
          </pc:sldLayoutMkLst>
        </pc:sldLayoutChg>
        <pc:sldLayoutChg chg="del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874449108" sldId="2147483660"/>
            <pc:sldLayoutMk cId="2162912620" sldId="2147483669"/>
          </pc:sldLayoutMkLst>
        </pc:sldLayoutChg>
        <pc:sldLayoutChg chg="del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874449108" sldId="2147483660"/>
            <pc:sldLayoutMk cId="2426233916" sldId="2147483670"/>
          </pc:sldLayoutMkLst>
        </pc:sldLayoutChg>
        <pc:sldLayoutChg chg="del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874449108" sldId="2147483660"/>
            <pc:sldLayoutMk cId="3966272897" sldId="2147483671"/>
          </pc:sldLayoutMkLst>
        </pc:sldLayoutChg>
        <pc:sldLayoutChg chg="del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874449108" sldId="2147483660"/>
            <pc:sldLayoutMk cId="2878297219" sldId="2147483672"/>
          </pc:sldLayoutMkLst>
        </pc:sldLayoutChg>
        <pc:sldLayoutChg chg="del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874449108" sldId="2147483660"/>
            <pc:sldLayoutMk cId="4076287008" sldId="2147483673"/>
          </pc:sldLayoutMkLst>
        </pc:sldLayoutChg>
      </pc:sldMasterChg>
      <pc:sldMasterChg chg="add addSldLayout modSldLayout">
        <pc:chgData name="Sahnger, Zack" userId="S::zjs79@msstate.edu::4a230eda-f327-46ff-b291-4fd2962d8baf" providerId="AD" clId="Web-{D37AA17F-CB93-4B9D-B307-1AF9FD48BBA0}" dt="2022-03-22T17:50:41.872" v="0"/>
        <pc:sldMasterMkLst>
          <pc:docMk/>
          <pc:sldMasterMk cId="364101696" sldId="2147483674"/>
        </pc:sldMasterMkLst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3325683177" sldId="2147483675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235080332" sldId="2147483676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3217094170" sldId="2147483677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2145495041" sldId="2147483678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4034338463" sldId="2147483679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1902654003" sldId="2147483680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4035482103" sldId="2147483681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2978798403" sldId="2147483682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2461275300" sldId="2147483683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204511141" sldId="2147483684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2602819117" sldId="2147483685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2893891442" sldId="2147483686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366764961" sldId="2147483687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3738956948" sldId="2147483688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4053856293" sldId="2147483689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714837246" sldId="2147483690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4139079369" sldId="2147483691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2196261300" sldId="2147483692"/>
          </pc:sldLayoutMkLst>
        </pc:sldLayoutChg>
        <pc:sldLayoutChg chg="add mod replId">
          <pc:chgData name="Sahnger, Zack" userId="S::zjs79@msstate.edu::4a230eda-f327-46ff-b291-4fd2962d8baf" providerId="AD" clId="Web-{D37AA17F-CB93-4B9D-B307-1AF9FD48BBA0}" dt="2022-03-22T17:50:41.872" v="0"/>
          <pc:sldLayoutMkLst>
            <pc:docMk/>
            <pc:sldMasterMk cId="364101696" sldId="2147483674"/>
            <pc:sldLayoutMk cId="3188278426" sldId="2147483693"/>
          </pc:sldLayoutMkLst>
        </pc:sldLayoutChg>
      </pc:sldMasterChg>
    </pc:docChg>
  </pc:docChgLst>
  <pc:docChgLst>
    <pc:chgData name="Dahal, Ajaya" userId="S::ad2323@msstate.edu::4c1ffdd2-b76b-459b-9316-15d4107afe84" providerId="AD" clId="Web-{CB47C3AF-41AF-4A62-B163-A5C6E8ED2CC0}"/>
    <pc:docChg chg="addSld delSld modSld sldOrd">
      <pc:chgData name="Dahal, Ajaya" userId="S::ad2323@msstate.edu::4c1ffdd2-b76b-459b-9316-15d4107afe84" providerId="AD" clId="Web-{CB47C3AF-41AF-4A62-B163-A5C6E8ED2CC0}" dt="2022-03-29T01:26:25.371" v="1591" actId="1076"/>
      <pc:docMkLst>
        <pc:docMk/>
      </pc:docMkLst>
      <pc:sldChg chg="modSp">
        <pc:chgData name="Dahal, Ajaya" userId="S::ad2323@msstate.edu::4c1ffdd2-b76b-459b-9316-15d4107afe84" providerId="AD" clId="Web-{CB47C3AF-41AF-4A62-B163-A5C6E8ED2CC0}" dt="2022-03-28T19:40:05.089" v="1454" actId="14100"/>
        <pc:sldMkLst>
          <pc:docMk/>
          <pc:sldMk cId="0" sldId="257"/>
        </pc:sldMkLst>
        <pc:spChg chg="mod">
          <ac:chgData name="Dahal, Ajaya" userId="S::ad2323@msstate.edu::4c1ffdd2-b76b-459b-9316-15d4107afe84" providerId="AD" clId="Web-{CB47C3AF-41AF-4A62-B163-A5C6E8ED2CC0}" dt="2022-03-28T19:39:26.759" v="1448" actId="1076"/>
          <ac:spMkLst>
            <pc:docMk/>
            <pc:sldMk cId="0" sldId="257"/>
            <ac:spMk id="66" creationId="{00000000-0000-0000-0000-000000000000}"/>
          </ac:spMkLst>
        </pc:spChg>
        <pc:spChg chg="mod">
          <ac:chgData name="Dahal, Ajaya" userId="S::ad2323@msstate.edu::4c1ffdd2-b76b-459b-9316-15d4107afe84" providerId="AD" clId="Web-{CB47C3AF-41AF-4A62-B163-A5C6E8ED2CC0}" dt="2022-03-28T19:39:33.962" v="1451" actId="1076"/>
          <ac:spMkLst>
            <pc:docMk/>
            <pc:sldMk cId="0" sldId="257"/>
            <ac:spMk id="67" creationId="{00000000-0000-0000-0000-000000000000}"/>
          </ac:spMkLst>
        </pc:spChg>
        <pc:spChg chg="mod">
          <ac:chgData name="Dahal, Ajaya" userId="S::ad2323@msstate.edu::4c1ffdd2-b76b-459b-9316-15d4107afe84" providerId="AD" clId="Web-{CB47C3AF-41AF-4A62-B163-A5C6E8ED2CC0}" dt="2022-03-28T19:39:24.087" v="1447" actId="1076"/>
          <ac:spMkLst>
            <pc:docMk/>
            <pc:sldMk cId="0" sldId="257"/>
            <ac:spMk id="68" creationId="{00000000-0000-0000-0000-000000000000}"/>
          </ac:spMkLst>
        </pc:spChg>
        <pc:spChg chg="mod">
          <ac:chgData name="Dahal, Ajaya" userId="S::ad2323@msstate.edu::4c1ffdd2-b76b-459b-9316-15d4107afe84" providerId="AD" clId="Web-{CB47C3AF-41AF-4A62-B163-A5C6E8ED2CC0}" dt="2022-03-28T19:39:32.181" v="1450" actId="1076"/>
          <ac:spMkLst>
            <pc:docMk/>
            <pc:sldMk cId="0" sldId="257"/>
            <ac:spMk id="69" creationId="{00000000-0000-0000-0000-000000000000}"/>
          </ac:spMkLst>
        </pc:spChg>
        <pc:spChg chg="mod">
          <ac:chgData name="Dahal, Ajaya" userId="S::ad2323@msstate.edu::4c1ffdd2-b76b-459b-9316-15d4107afe84" providerId="AD" clId="Web-{CB47C3AF-41AF-4A62-B163-A5C6E8ED2CC0}" dt="2022-03-28T19:40:05.089" v="1454" actId="14100"/>
          <ac:spMkLst>
            <pc:docMk/>
            <pc:sldMk cId="0" sldId="257"/>
            <ac:spMk id="70" creationId="{00000000-0000-0000-0000-000000000000}"/>
          </ac:spMkLst>
        </pc:spChg>
        <pc:picChg chg="mod">
          <ac:chgData name="Dahal, Ajaya" userId="S::ad2323@msstate.edu::4c1ffdd2-b76b-459b-9316-15d4107afe84" providerId="AD" clId="Web-{CB47C3AF-41AF-4A62-B163-A5C6E8ED2CC0}" dt="2022-03-28T19:39:07.711" v="1446"/>
          <ac:picMkLst>
            <pc:docMk/>
            <pc:sldMk cId="0" sldId="257"/>
            <ac:picMk id="61" creationId="{00000000-0000-0000-0000-000000000000}"/>
          </ac:picMkLst>
        </pc:picChg>
        <pc:picChg chg="mod">
          <ac:chgData name="Dahal, Ajaya" userId="S::ad2323@msstate.edu::4c1ffdd2-b76b-459b-9316-15d4107afe84" providerId="AD" clId="Web-{CB47C3AF-41AF-4A62-B163-A5C6E8ED2CC0}" dt="2022-03-28T19:39:07.711" v="1446"/>
          <ac:picMkLst>
            <pc:docMk/>
            <pc:sldMk cId="0" sldId="257"/>
            <ac:picMk id="62" creationId="{00000000-0000-0000-0000-000000000000}"/>
          </ac:picMkLst>
        </pc:picChg>
        <pc:picChg chg="mod">
          <ac:chgData name="Dahal, Ajaya" userId="S::ad2323@msstate.edu::4c1ffdd2-b76b-459b-9316-15d4107afe84" providerId="AD" clId="Web-{CB47C3AF-41AF-4A62-B163-A5C6E8ED2CC0}" dt="2022-03-28T19:39:07.711" v="1446"/>
          <ac:picMkLst>
            <pc:docMk/>
            <pc:sldMk cId="0" sldId="257"/>
            <ac:picMk id="63" creationId="{00000000-0000-0000-0000-000000000000}"/>
          </ac:picMkLst>
        </pc:picChg>
        <pc:picChg chg="mod">
          <ac:chgData name="Dahal, Ajaya" userId="S::ad2323@msstate.edu::4c1ffdd2-b76b-459b-9316-15d4107afe84" providerId="AD" clId="Web-{CB47C3AF-41AF-4A62-B163-A5C6E8ED2CC0}" dt="2022-03-28T19:39:07.711" v="1446"/>
          <ac:picMkLst>
            <pc:docMk/>
            <pc:sldMk cId="0" sldId="257"/>
            <ac:picMk id="64" creationId="{00000000-0000-0000-0000-000000000000}"/>
          </ac:picMkLst>
        </pc:picChg>
        <pc:picChg chg="mod">
          <ac:chgData name="Dahal, Ajaya" userId="S::ad2323@msstate.edu::4c1ffdd2-b76b-459b-9316-15d4107afe84" providerId="AD" clId="Web-{CB47C3AF-41AF-4A62-B163-A5C6E8ED2CC0}" dt="2022-03-28T19:39:56.885" v="1453" actId="14100"/>
          <ac:picMkLst>
            <pc:docMk/>
            <pc:sldMk cId="0" sldId="257"/>
            <ac:picMk id="65" creationId="{00000000-0000-0000-0000-000000000000}"/>
          </ac:picMkLst>
        </pc:picChg>
      </pc:sldChg>
      <pc:sldChg chg="modNotes">
        <pc:chgData name="Dahal, Ajaya" userId="S::ad2323@msstate.edu::4c1ffdd2-b76b-459b-9316-15d4107afe84" providerId="AD" clId="Web-{CB47C3AF-41AF-4A62-B163-A5C6E8ED2CC0}" dt="2022-03-28T19:12:17.892" v="1326"/>
        <pc:sldMkLst>
          <pc:docMk/>
          <pc:sldMk cId="0" sldId="262"/>
        </pc:sldMkLst>
      </pc:sldChg>
      <pc:sldChg chg="modNotes">
        <pc:chgData name="Dahal, Ajaya" userId="S::ad2323@msstate.edu::4c1ffdd2-b76b-459b-9316-15d4107afe84" providerId="AD" clId="Web-{CB47C3AF-41AF-4A62-B163-A5C6E8ED2CC0}" dt="2022-03-28T19:53:21.388" v="1522"/>
        <pc:sldMkLst>
          <pc:docMk/>
          <pc:sldMk cId="0" sldId="263"/>
        </pc:sldMkLst>
      </pc:sldChg>
      <pc:sldChg chg="modNotes">
        <pc:chgData name="Dahal, Ajaya" userId="S::ad2323@msstate.edu::4c1ffdd2-b76b-459b-9316-15d4107afe84" providerId="AD" clId="Web-{CB47C3AF-41AF-4A62-B163-A5C6E8ED2CC0}" dt="2022-03-28T19:54:15.173" v="1568"/>
        <pc:sldMkLst>
          <pc:docMk/>
          <pc:sldMk cId="0" sldId="264"/>
        </pc:sldMkLst>
      </pc:sldChg>
      <pc:sldChg chg="modNotes">
        <pc:chgData name="Dahal, Ajaya" userId="S::ad2323@msstate.edu::4c1ffdd2-b76b-459b-9316-15d4107afe84" providerId="AD" clId="Web-{CB47C3AF-41AF-4A62-B163-A5C6E8ED2CC0}" dt="2022-03-28T19:53:31.967" v="1525"/>
        <pc:sldMkLst>
          <pc:docMk/>
          <pc:sldMk cId="0" sldId="265"/>
        </pc:sldMkLst>
      </pc:sldChg>
      <pc:sldChg chg="addSp delSp modSp addAnim delAnim modNotes">
        <pc:chgData name="Dahal, Ajaya" userId="S::ad2323@msstate.edu::4c1ffdd2-b76b-459b-9316-15d4107afe84" providerId="AD" clId="Web-{CB47C3AF-41AF-4A62-B163-A5C6E8ED2CC0}" dt="2022-03-28T19:11:41.468" v="1319"/>
        <pc:sldMkLst>
          <pc:docMk/>
          <pc:sldMk cId="0" sldId="266"/>
        </pc:sldMkLst>
        <pc:spChg chg="mod ord">
          <ac:chgData name="Dahal, Ajaya" userId="S::ad2323@msstate.edu::4c1ffdd2-b76b-459b-9316-15d4107afe84" providerId="AD" clId="Web-{CB47C3AF-41AF-4A62-B163-A5C6E8ED2CC0}" dt="2022-03-28T16:34:43.226" v="751"/>
          <ac:spMkLst>
            <pc:docMk/>
            <pc:sldMk cId="0" sldId="266"/>
            <ac:spMk id="124" creationId="{00000000-0000-0000-0000-000000000000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43.226" v="751"/>
          <ac:spMkLst>
            <pc:docMk/>
            <pc:sldMk cId="0" sldId="266"/>
            <ac:spMk id="139" creationId="{932CD2CD-6CF3-4EE9-A24A-A41D45DCF922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43.226" v="751"/>
          <ac:spMkLst>
            <pc:docMk/>
            <pc:sldMk cId="0" sldId="266"/>
            <ac:spMk id="140" creationId="{A499F183-99EE-4B1F-BA64-21A07922AE82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43.226" v="751"/>
          <ac:spMkLst>
            <pc:docMk/>
            <pc:sldMk cId="0" sldId="266"/>
            <ac:spMk id="141" creationId="{B783A767-5AFC-40D0-A72C-09036EA1726F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43.226" v="751"/>
          <ac:spMkLst>
            <pc:docMk/>
            <pc:sldMk cId="0" sldId="266"/>
            <ac:spMk id="142" creationId="{41262CAC-6BC8-43F9-9113-770A2772F68C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43.226" v="751"/>
          <ac:spMkLst>
            <pc:docMk/>
            <pc:sldMk cId="0" sldId="266"/>
            <ac:spMk id="143" creationId="{1AA2CCB6-DFD2-41CD-96FE-0140B793599F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43.226" v="751"/>
          <ac:spMkLst>
            <pc:docMk/>
            <pc:sldMk cId="0" sldId="266"/>
            <ac:spMk id="144" creationId="{6A225C9B-755F-4F91-9681-5E07AFAA71F4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43.226" v="751"/>
          <ac:spMkLst>
            <pc:docMk/>
            <pc:sldMk cId="0" sldId="266"/>
            <ac:spMk id="146" creationId="{A499F183-99EE-4B1F-BA64-21A07922AE82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43.226" v="751"/>
          <ac:spMkLst>
            <pc:docMk/>
            <pc:sldMk cId="0" sldId="266"/>
            <ac:spMk id="147" creationId="{B783A767-5AFC-40D0-A72C-09036EA1726F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43.226" v="751"/>
          <ac:spMkLst>
            <pc:docMk/>
            <pc:sldMk cId="0" sldId="266"/>
            <ac:spMk id="148" creationId="{41262CAC-6BC8-43F9-9113-770A2772F68C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32.695" v="749"/>
          <ac:spMkLst>
            <pc:docMk/>
            <pc:sldMk cId="0" sldId="266"/>
            <ac:spMk id="149" creationId="{66D08039-6C4E-4870-9E3D-6218263DE95D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43.226" v="751"/>
          <ac:spMkLst>
            <pc:docMk/>
            <pc:sldMk cId="0" sldId="266"/>
            <ac:spMk id="150" creationId="{1AA2CCB6-DFD2-41CD-96FE-0140B793599F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32.695" v="749"/>
          <ac:spMkLst>
            <pc:docMk/>
            <pc:sldMk cId="0" sldId="266"/>
            <ac:spMk id="151" creationId="{9FB31D2E-CBC8-4C4A-917F-DCB48EAEB08A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43.226" v="751"/>
          <ac:spMkLst>
            <pc:docMk/>
            <pc:sldMk cId="0" sldId="266"/>
            <ac:spMk id="152" creationId="{6A225C9B-755F-4F91-9681-5E07AFAA71F4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32.695" v="749"/>
          <ac:spMkLst>
            <pc:docMk/>
            <pc:sldMk cId="0" sldId="266"/>
            <ac:spMk id="153" creationId="{FCCF4F09-0D96-42BE-AE16-84AB4E0B5674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43.226" v="751"/>
          <ac:spMkLst>
            <pc:docMk/>
            <pc:sldMk cId="0" sldId="266"/>
            <ac:spMk id="154" creationId="{932CD2CD-6CF3-4EE9-A24A-A41D45DCF922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32.695" v="749"/>
          <ac:spMkLst>
            <pc:docMk/>
            <pc:sldMk cId="0" sldId="266"/>
            <ac:spMk id="155" creationId="{21AF87EE-372A-438E-B086-63D494ECA27E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32.695" v="749"/>
          <ac:spMkLst>
            <pc:docMk/>
            <pc:sldMk cId="0" sldId="266"/>
            <ac:spMk id="157" creationId="{E2B38E65-3AFD-404A-BEFC-3006BCB7A7D0}"/>
          </ac:spMkLst>
        </pc:spChg>
        <pc:spChg chg="add del">
          <ac:chgData name="Dahal, Ajaya" userId="S::ad2323@msstate.edu::4c1ffdd2-b76b-459b-9316-15d4107afe84" providerId="AD" clId="Web-{CB47C3AF-41AF-4A62-B163-A5C6E8ED2CC0}" dt="2022-03-28T16:34:32.695" v="749"/>
          <ac:spMkLst>
            <pc:docMk/>
            <pc:sldMk cId="0" sldId="266"/>
            <ac:spMk id="159" creationId="{AE598562-3047-4BC2-BFF9-F39420474D21}"/>
          </ac:spMkLst>
        </pc:spChg>
        <pc:grpChg chg="add del">
          <ac:chgData name="Dahal, Ajaya" userId="S::ad2323@msstate.edu::4c1ffdd2-b76b-459b-9316-15d4107afe84" providerId="AD" clId="Web-{CB47C3AF-41AF-4A62-B163-A5C6E8ED2CC0}" dt="2022-03-28T16:34:32.695" v="749"/>
          <ac:grpSpMkLst>
            <pc:docMk/>
            <pc:sldMk cId="0" sldId="266"/>
            <ac:grpSpMk id="161" creationId="{C19E0D66-E86B-461B-B58E-7FB356BB03FD}"/>
          </ac:grpSpMkLst>
        </pc:grpChg>
        <pc:picChg chg="add mod">
          <ac:chgData name="Dahal, Ajaya" userId="S::ad2323@msstate.edu::4c1ffdd2-b76b-459b-9316-15d4107afe84" providerId="AD" clId="Web-{CB47C3AF-41AF-4A62-B163-A5C6E8ED2CC0}" dt="2022-03-28T16:34:43.226" v="751"/>
          <ac:picMkLst>
            <pc:docMk/>
            <pc:sldMk cId="0" sldId="266"/>
            <ac:picMk id="2" creationId="{086BBA0D-600A-E5A4-2388-083BD9371797}"/>
          </ac:picMkLst>
        </pc:picChg>
        <pc:picChg chg="del">
          <ac:chgData name="Dahal, Ajaya" userId="S::ad2323@msstate.edu::4c1ffdd2-b76b-459b-9316-15d4107afe84" providerId="AD" clId="Web-{CB47C3AF-41AF-4A62-B163-A5C6E8ED2CC0}" dt="2022-03-28T16:33:13.567" v="737"/>
          <ac:picMkLst>
            <pc:docMk/>
            <pc:sldMk cId="0" sldId="266"/>
            <ac:picMk id="7" creationId="{4F4B6155-ABEF-CB61-D333-06D07AD6E05F}"/>
          </ac:picMkLst>
        </pc:picChg>
      </pc:sldChg>
      <pc:sldChg chg="modNotes">
        <pc:chgData name="Dahal, Ajaya" userId="S::ad2323@msstate.edu::4c1ffdd2-b76b-459b-9316-15d4107afe84" providerId="AD" clId="Web-{CB47C3AF-41AF-4A62-B163-A5C6E8ED2CC0}" dt="2022-03-28T19:11:46.796" v="1324"/>
        <pc:sldMkLst>
          <pc:docMk/>
          <pc:sldMk cId="0" sldId="267"/>
        </pc:sldMkLst>
      </pc:sldChg>
      <pc:sldChg chg="modSp modNotes">
        <pc:chgData name="Dahal, Ajaya" userId="S::ad2323@msstate.edu::4c1ffdd2-b76b-459b-9316-15d4107afe84" providerId="AD" clId="Web-{CB47C3AF-41AF-4A62-B163-A5C6E8ED2CC0}" dt="2022-03-28T20:13:29.025" v="1583" actId="20577"/>
        <pc:sldMkLst>
          <pc:docMk/>
          <pc:sldMk cId="0" sldId="268"/>
        </pc:sldMkLst>
        <pc:graphicFrameChg chg="modGraphic">
          <ac:chgData name="Dahal, Ajaya" userId="S::ad2323@msstate.edu::4c1ffdd2-b76b-459b-9316-15d4107afe84" providerId="AD" clId="Web-{CB47C3AF-41AF-4A62-B163-A5C6E8ED2CC0}" dt="2022-03-28T20:13:29.025" v="1583" actId="20577"/>
          <ac:graphicFrameMkLst>
            <pc:docMk/>
            <pc:sldMk cId="0" sldId="268"/>
            <ac:graphicFrameMk id="139" creationId="{18D92F48-9977-FC0D-54D7-AE3C0BA1F0C0}"/>
          </ac:graphicFrameMkLst>
        </pc:graphicFrameChg>
      </pc:sldChg>
      <pc:sldChg chg="addSp modSp modNotes">
        <pc:chgData name="Dahal, Ajaya" userId="S::ad2323@msstate.edu::4c1ffdd2-b76b-459b-9316-15d4107afe84" providerId="AD" clId="Web-{CB47C3AF-41AF-4A62-B163-A5C6E8ED2CC0}" dt="2022-03-28T19:14:27.931" v="1364"/>
        <pc:sldMkLst>
          <pc:docMk/>
          <pc:sldMk cId="0" sldId="272"/>
        </pc:sldMkLst>
        <pc:spChg chg="add mod">
          <ac:chgData name="Dahal, Ajaya" userId="S::ad2323@msstate.edu::4c1ffdd2-b76b-459b-9316-15d4107afe84" providerId="AD" clId="Web-{CB47C3AF-41AF-4A62-B163-A5C6E8ED2CC0}" dt="2022-03-28T16:46:44.077" v="794" actId="20577"/>
          <ac:spMkLst>
            <pc:docMk/>
            <pc:sldMk cId="0" sldId="272"/>
            <ac:spMk id="5" creationId="{2D4396F7-8A69-EBCB-1A6D-3A9D44AF87C0}"/>
          </ac:spMkLst>
        </pc:spChg>
      </pc:sldChg>
      <pc:sldChg chg="modSp modCm modNotes">
        <pc:chgData name="Dahal, Ajaya" userId="S::ad2323@msstate.edu::4c1ffdd2-b76b-459b-9316-15d4107afe84" providerId="AD" clId="Web-{CB47C3AF-41AF-4A62-B163-A5C6E8ED2CC0}" dt="2022-03-28T19:14:35.916" v="1366"/>
        <pc:sldMkLst>
          <pc:docMk/>
          <pc:sldMk cId="0" sldId="273"/>
        </pc:sldMkLst>
        <pc:spChg chg="mod">
          <ac:chgData name="Dahal, Ajaya" userId="S::ad2323@msstate.edu::4c1ffdd2-b76b-459b-9316-15d4107afe84" providerId="AD" clId="Web-{CB47C3AF-41AF-4A62-B163-A5C6E8ED2CC0}" dt="2022-03-28T16:48:03.954" v="800" actId="20577"/>
          <ac:spMkLst>
            <pc:docMk/>
            <pc:sldMk cId="0" sldId="273"/>
            <ac:spMk id="8" creationId="{3F526E1D-0778-486E-B5FF-E6E0FF7EBD45}"/>
          </ac:spMkLst>
        </pc:spChg>
      </pc:sldChg>
      <pc:sldChg chg="modSp modNotes">
        <pc:chgData name="Dahal, Ajaya" userId="S::ad2323@msstate.edu::4c1ffdd2-b76b-459b-9316-15d4107afe84" providerId="AD" clId="Web-{CB47C3AF-41AF-4A62-B163-A5C6E8ED2CC0}" dt="2022-03-28T19:14:46.417" v="1368"/>
        <pc:sldMkLst>
          <pc:docMk/>
          <pc:sldMk cId="0" sldId="274"/>
        </pc:sldMkLst>
        <pc:spChg chg="mod">
          <ac:chgData name="Dahal, Ajaya" userId="S::ad2323@msstate.edu::4c1ffdd2-b76b-459b-9316-15d4107afe84" providerId="AD" clId="Web-{CB47C3AF-41AF-4A62-B163-A5C6E8ED2CC0}" dt="2022-03-28T16:48:15.533" v="804" actId="20577"/>
          <ac:spMkLst>
            <pc:docMk/>
            <pc:sldMk cId="0" sldId="274"/>
            <ac:spMk id="6" creationId="{C36E7F89-A8DA-483C-9A67-C9E9F141E4D0}"/>
          </ac:spMkLst>
        </pc:spChg>
        <pc:picChg chg="mod">
          <ac:chgData name="Dahal, Ajaya" userId="S::ad2323@msstate.edu::4c1ffdd2-b76b-459b-9316-15d4107afe84" providerId="AD" clId="Web-{CB47C3AF-41AF-4A62-B163-A5C6E8ED2CC0}" dt="2022-03-28T16:42:40.522" v="790"/>
          <ac:picMkLst>
            <pc:docMk/>
            <pc:sldMk cId="0" sldId="274"/>
            <ac:picMk id="4" creationId="{3E29A8C6-2C70-4CA0-AA62-033E392E2E1B}"/>
          </ac:picMkLst>
        </pc:picChg>
      </pc:sldChg>
      <pc:sldChg chg="addSp modSp modNotes">
        <pc:chgData name="Dahal, Ajaya" userId="S::ad2323@msstate.edu::4c1ffdd2-b76b-459b-9316-15d4107afe84" providerId="AD" clId="Web-{CB47C3AF-41AF-4A62-B163-A5C6E8ED2CC0}" dt="2022-03-28T19:55:54.991" v="1569" actId="1076"/>
        <pc:sldMkLst>
          <pc:docMk/>
          <pc:sldMk cId="0" sldId="278"/>
        </pc:sldMkLst>
        <pc:spChg chg="add mod">
          <ac:chgData name="Dahal, Ajaya" userId="S::ad2323@msstate.edu::4c1ffdd2-b76b-459b-9316-15d4107afe84" providerId="AD" clId="Web-{CB47C3AF-41AF-4A62-B163-A5C6E8ED2CC0}" dt="2022-03-28T16:49:11.519" v="817" actId="1076"/>
          <ac:spMkLst>
            <pc:docMk/>
            <pc:sldMk cId="0" sldId="278"/>
            <ac:spMk id="2" creationId="{45FE1ADE-A013-B4AB-A41F-FA3BC0D7B353}"/>
          </ac:spMkLst>
        </pc:spChg>
        <pc:spChg chg="mod">
          <ac:chgData name="Dahal, Ajaya" userId="S::ad2323@msstate.edu::4c1ffdd2-b76b-459b-9316-15d4107afe84" providerId="AD" clId="Web-{CB47C3AF-41AF-4A62-B163-A5C6E8ED2CC0}" dt="2022-03-28T19:55:54.991" v="1569" actId="1076"/>
          <ac:spMkLst>
            <pc:docMk/>
            <pc:sldMk cId="0" sldId="278"/>
            <ac:spMk id="7" creationId="{5D0AB0E0-AA6D-F4C6-27C0-2A8B9E501FB0}"/>
          </ac:spMkLst>
        </pc:spChg>
      </pc:sldChg>
      <pc:sldChg chg="addSp modSp modNotes">
        <pc:chgData name="Dahal, Ajaya" userId="S::ad2323@msstate.edu::4c1ffdd2-b76b-459b-9316-15d4107afe84" providerId="AD" clId="Web-{CB47C3AF-41AF-4A62-B163-A5C6E8ED2CC0}" dt="2022-03-28T19:19:49.076" v="1390"/>
        <pc:sldMkLst>
          <pc:docMk/>
          <pc:sldMk cId="0" sldId="279"/>
        </pc:sldMkLst>
        <pc:spChg chg="add mod">
          <ac:chgData name="Dahal, Ajaya" userId="S::ad2323@msstate.edu::4c1ffdd2-b76b-459b-9316-15d4107afe84" providerId="AD" clId="Web-{CB47C3AF-41AF-4A62-B163-A5C6E8ED2CC0}" dt="2022-03-28T16:49:33.597" v="822" actId="1076"/>
          <ac:spMkLst>
            <pc:docMk/>
            <pc:sldMk cId="0" sldId="279"/>
            <ac:spMk id="6" creationId="{DD7FDFFB-F07E-F417-2367-C4895DBB9EDD}"/>
          </ac:spMkLst>
        </pc:spChg>
      </pc:sldChg>
      <pc:sldChg chg="addSp modSp modNotes">
        <pc:chgData name="Dahal, Ajaya" userId="S::ad2323@msstate.edu::4c1ffdd2-b76b-459b-9316-15d4107afe84" providerId="AD" clId="Web-{CB47C3AF-41AF-4A62-B163-A5C6E8ED2CC0}" dt="2022-03-28T19:19:53.233" v="1392"/>
        <pc:sldMkLst>
          <pc:docMk/>
          <pc:sldMk cId="0" sldId="280"/>
        </pc:sldMkLst>
        <pc:spChg chg="add mod">
          <ac:chgData name="Dahal, Ajaya" userId="S::ad2323@msstate.edu::4c1ffdd2-b76b-459b-9316-15d4107afe84" providerId="AD" clId="Web-{CB47C3AF-41AF-4A62-B163-A5C6E8ED2CC0}" dt="2022-03-28T16:49:42.973" v="825" actId="1076"/>
          <ac:spMkLst>
            <pc:docMk/>
            <pc:sldMk cId="0" sldId="280"/>
            <ac:spMk id="6" creationId="{DD7FDFFB-F07E-F417-2367-C4895DBB9EDD}"/>
          </ac:spMkLst>
        </pc:spChg>
        <pc:graphicFrameChg chg="mod modGraphic">
          <ac:chgData name="Dahal, Ajaya" userId="S::ad2323@msstate.edu::4c1ffdd2-b76b-459b-9316-15d4107afe84" providerId="AD" clId="Web-{CB47C3AF-41AF-4A62-B163-A5C6E8ED2CC0}" dt="2022-03-28T16:18:59.978" v="705" actId="1076"/>
          <ac:graphicFrameMkLst>
            <pc:docMk/>
            <pc:sldMk cId="0" sldId="280"/>
            <ac:graphicFrameMk id="4" creationId="{41F66FB0-419B-DEC1-45BB-7A1A707411C3}"/>
          </ac:graphicFrameMkLst>
        </pc:graphicFrameChg>
        <pc:picChg chg="mod">
          <ac:chgData name="Dahal, Ajaya" userId="S::ad2323@msstate.edu::4c1ffdd2-b76b-459b-9316-15d4107afe84" providerId="AD" clId="Web-{CB47C3AF-41AF-4A62-B163-A5C6E8ED2CC0}" dt="2022-03-28T16:17:55.414" v="634" actId="14100"/>
          <ac:picMkLst>
            <pc:docMk/>
            <pc:sldMk cId="0" sldId="280"/>
            <ac:picMk id="2" creationId="{C3E0369F-CDA6-7821-03C2-E815927068F9}"/>
          </ac:picMkLst>
        </pc:picChg>
      </pc:sldChg>
      <pc:sldChg chg="addSp modSp modNotes">
        <pc:chgData name="Dahal, Ajaya" userId="S::ad2323@msstate.edu::4c1ffdd2-b76b-459b-9316-15d4107afe84" providerId="AD" clId="Web-{CB47C3AF-41AF-4A62-B163-A5C6E8ED2CC0}" dt="2022-03-28T19:19:57.186" v="1396"/>
        <pc:sldMkLst>
          <pc:docMk/>
          <pc:sldMk cId="0" sldId="281"/>
        </pc:sldMkLst>
        <pc:spChg chg="add mod">
          <ac:chgData name="Dahal, Ajaya" userId="S::ad2323@msstate.edu::4c1ffdd2-b76b-459b-9316-15d4107afe84" providerId="AD" clId="Web-{CB47C3AF-41AF-4A62-B163-A5C6E8ED2CC0}" dt="2022-03-28T16:49:56.208" v="827" actId="1076"/>
          <ac:spMkLst>
            <pc:docMk/>
            <pc:sldMk cId="0" sldId="281"/>
            <ac:spMk id="6" creationId="{DD7FDFFB-F07E-F417-2367-C4895DBB9EDD}"/>
          </ac:spMkLst>
        </pc:spChg>
      </pc:sldChg>
      <pc:sldChg chg="addSp modSp modNotes">
        <pc:chgData name="Dahal, Ajaya" userId="S::ad2323@msstate.edu::4c1ffdd2-b76b-459b-9316-15d4107afe84" providerId="AD" clId="Web-{CB47C3AF-41AF-4A62-B163-A5C6E8ED2CC0}" dt="2022-03-28T19:59:24.629" v="1581" actId="20577"/>
        <pc:sldMkLst>
          <pc:docMk/>
          <pc:sldMk cId="0" sldId="282"/>
        </pc:sldMkLst>
        <pc:spChg chg="mod">
          <ac:chgData name="Dahal, Ajaya" userId="S::ad2323@msstate.edu::4c1ffdd2-b76b-459b-9316-15d4107afe84" providerId="AD" clId="Web-{CB47C3AF-41AF-4A62-B163-A5C6E8ED2CC0}" dt="2022-03-28T19:59:24.629" v="1581" actId="20577"/>
          <ac:spMkLst>
            <pc:docMk/>
            <pc:sldMk cId="0" sldId="282"/>
            <ac:spMk id="6" creationId="{AFAA8205-4EAE-C508-E29D-D770CF0CD546}"/>
          </ac:spMkLst>
        </pc:spChg>
        <pc:spChg chg="add mod">
          <ac:chgData name="Dahal, Ajaya" userId="S::ad2323@msstate.edu::4c1ffdd2-b76b-459b-9316-15d4107afe84" providerId="AD" clId="Web-{CB47C3AF-41AF-4A62-B163-A5C6E8ED2CC0}" dt="2022-03-28T16:50:03.723" v="829" actId="1076"/>
          <ac:spMkLst>
            <pc:docMk/>
            <pc:sldMk cId="0" sldId="282"/>
            <ac:spMk id="8" creationId="{DD7FDFFB-F07E-F417-2367-C4895DBB9EDD}"/>
          </ac:spMkLst>
        </pc:spChg>
      </pc:sldChg>
      <pc:sldChg chg="addSp modSp modNotes">
        <pc:chgData name="Dahal, Ajaya" userId="S::ad2323@msstate.edu::4c1ffdd2-b76b-459b-9316-15d4107afe84" providerId="AD" clId="Web-{CB47C3AF-41AF-4A62-B163-A5C6E8ED2CC0}" dt="2022-03-28T19:20:20.094" v="1409"/>
        <pc:sldMkLst>
          <pc:docMk/>
          <pc:sldMk cId="0" sldId="283"/>
        </pc:sldMkLst>
        <pc:spChg chg="add mod">
          <ac:chgData name="Dahal, Ajaya" userId="S::ad2323@msstate.edu::4c1ffdd2-b76b-459b-9316-15d4107afe84" providerId="AD" clId="Web-{CB47C3AF-41AF-4A62-B163-A5C6E8ED2CC0}" dt="2022-03-28T16:50:30.240" v="835" actId="1076"/>
          <ac:spMkLst>
            <pc:docMk/>
            <pc:sldMk cId="0" sldId="283"/>
            <ac:spMk id="6" creationId="{F7F373C0-D2EC-9748-2126-DD0CFE617CE7}"/>
          </ac:spMkLst>
        </pc:spChg>
      </pc:sldChg>
      <pc:sldChg chg="addSp modSp modNotes">
        <pc:chgData name="Dahal, Ajaya" userId="S::ad2323@msstate.edu::4c1ffdd2-b76b-459b-9316-15d4107afe84" providerId="AD" clId="Web-{CB47C3AF-41AF-4A62-B163-A5C6E8ED2CC0}" dt="2022-03-28T19:20:26.438" v="1415"/>
        <pc:sldMkLst>
          <pc:docMk/>
          <pc:sldMk cId="0" sldId="284"/>
        </pc:sldMkLst>
        <pc:spChg chg="add mod">
          <ac:chgData name="Dahal, Ajaya" userId="S::ad2323@msstate.edu::4c1ffdd2-b76b-459b-9316-15d4107afe84" providerId="AD" clId="Web-{CB47C3AF-41AF-4A62-B163-A5C6E8ED2CC0}" dt="2022-03-28T16:50:19.615" v="833" actId="1076"/>
          <ac:spMkLst>
            <pc:docMk/>
            <pc:sldMk cId="0" sldId="284"/>
            <ac:spMk id="6" creationId="{DD7FDFFB-F07E-F417-2367-C4895DBB9EDD}"/>
          </ac:spMkLst>
        </pc:spChg>
      </pc:sldChg>
      <pc:sldChg chg="addSp delSp modSp mod setBg modNotes">
        <pc:chgData name="Dahal, Ajaya" userId="S::ad2323@msstate.edu::4c1ffdd2-b76b-459b-9316-15d4107afe84" providerId="AD" clId="Web-{CB47C3AF-41AF-4A62-B163-A5C6E8ED2CC0}" dt="2022-03-29T01:26:25.371" v="1591" actId="1076"/>
        <pc:sldMkLst>
          <pc:docMk/>
          <pc:sldMk cId="0" sldId="287"/>
        </pc:sldMkLst>
        <pc:spChg chg="mod ord">
          <ac:chgData name="Dahal, Ajaya" userId="S::ad2323@msstate.edu::4c1ffdd2-b76b-459b-9316-15d4107afe84" providerId="AD" clId="Web-{CB47C3AF-41AF-4A62-B163-A5C6E8ED2CC0}" dt="2022-03-28T16:32:27.675" v="736" actId="1076"/>
          <ac:spMkLst>
            <pc:docMk/>
            <pc:sldMk cId="0" sldId="287"/>
            <ac:spMk id="2" creationId="{7A5F169F-B32E-42E2-9CAB-660EDCE8B2E4}"/>
          </ac:spMkLst>
        </pc:spChg>
        <pc:spChg chg="mod">
          <ac:chgData name="Dahal, Ajaya" userId="S::ad2323@msstate.edu::4c1ffdd2-b76b-459b-9316-15d4107afe84" providerId="AD" clId="Web-{CB47C3AF-41AF-4A62-B163-A5C6E8ED2CC0}" dt="2022-03-29T01:26:25.371" v="1591" actId="1076"/>
          <ac:spMkLst>
            <pc:docMk/>
            <pc:sldMk cId="0" sldId="287"/>
            <ac:spMk id="7" creationId="{685FBE05-6B73-4CCF-A866-B375A96D082A}"/>
          </ac:spMkLst>
        </pc:spChg>
        <pc:spChg chg="add del">
          <ac:chgData name="Dahal, Ajaya" userId="S::ad2323@msstate.edu::4c1ffdd2-b76b-459b-9316-15d4107afe84" providerId="AD" clId="Web-{CB47C3AF-41AF-4A62-B163-A5C6E8ED2CC0}" dt="2022-03-28T16:30:26.218" v="715"/>
          <ac:spMkLst>
            <pc:docMk/>
            <pc:sldMk cId="0" sldId="287"/>
            <ac:spMk id="127" creationId="{44CCC960-EBB0-4648-A189-5FEE0EE37343}"/>
          </ac:spMkLst>
        </pc:spChg>
        <pc:spChg chg="mod">
          <ac:chgData name="Dahal, Ajaya" userId="S::ad2323@msstate.edu::4c1ffdd2-b76b-459b-9316-15d4107afe84" providerId="AD" clId="Web-{CB47C3AF-41AF-4A62-B163-A5C6E8ED2CC0}" dt="2022-03-28T16:31:24.548" v="723"/>
          <ac:spMkLst>
            <pc:docMk/>
            <pc:sldMk cId="0" sldId="287"/>
            <ac:spMk id="250" creationId="{00000000-0000-0000-0000-000000000000}"/>
          </ac:spMkLst>
        </pc:spChg>
        <pc:spChg chg="add">
          <ac:chgData name="Dahal, Ajaya" userId="S::ad2323@msstate.edu::4c1ffdd2-b76b-459b-9316-15d4107afe84" providerId="AD" clId="Web-{CB47C3AF-41AF-4A62-B163-A5C6E8ED2CC0}" dt="2022-03-28T16:31:24.548" v="723"/>
          <ac:spMkLst>
            <pc:docMk/>
            <pc:sldMk cId="0" sldId="287"/>
            <ac:spMk id="252" creationId="{6F306C00-E0A9-4E79-AF25-3D295CA909DD}"/>
          </ac:spMkLst>
        </pc:spChg>
        <pc:picChg chg="add mod modCrop">
          <ac:chgData name="Dahal, Ajaya" userId="S::ad2323@msstate.edu::4c1ffdd2-b76b-459b-9316-15d4107afe84" providerId="AD" clId="Web-{CB47C3AF-41AF-4A62-B163-A5C6E8ED2CC0}" dt="2022-03-28T16:32:16.722" v="734" actId="1076"/>
          <ac:picMkLst>
            <pc:docMk/>
            <pc:sldMk cId="0" sldId="287"/>
            <ac:picMk id="3" creationId="{4EFCEEA9-C714-5798-680B-2299EAFC03DF}"/>
          </ac:picMkLst>
        </pc:picChg>
      </pc:sldChg>
      <pc:sldChg chg="del ord">
        <pc:chgData name="Dahal, Ajaya" userId="S::ad2323@msstate.edu::4c1ffdd2-b76b-459b-9316-15d4107afe84" providerId="AD" clId="Web-{CB47C3AF-41AF-4A62-B163-A5C6E8ED2CC0}" dt="2022-03-28T16:36:00.838" v="752"/>
        <pc:sldMkLst>
          <pc:docMk/>
          <pc:sldMk cId="0" sldId="288"/>
        </pc:sldMkLst>
      </pc:sldChg>
      <pc:sldChg chg="addSp delSp modSp mod setBg modNotes">
        <pc:chgData name="Dahal, Ajaya" userId="S::ad2323@msstate.edu::4c1ffdd2-b76b-459b-9316-15d4107afe84" providerId="AD" clId="Web-{CB47C3AF-41AF-4A62-B163-A5C6E8ED2CC0}" dt="2022-03-28T19:21:04.503" v="1423"/>
        <pc:sldMkLst>
          <pc:docMk/>
          <pc:sldMk cId="0" sldId="289"/>
        </pc:sldMkLst>
        <pc:spChg chg="del">
          <ac:chgData name="Dahal, Ajaya" userId="S::ad2323@msstate.edu::4c1ffdd2-b76b-459b-9316-15d4107afe84" providerId="AD" clId="Web-{CB47C3AF-41AF-4A62-B163-A5C6E8ED2CC0}" dt="2022-03-28T16:10:17.978" v="606"/>
          <ac:spMkLst>
            <pc:docMk/>
            <pc:sldMk cId="0" sldId="289"/>
            <ac:spMk id="2" creationId="{7FE3F944-4F74-41E1-A415-DD02EE4CBDB2}"/>
          </ac:spMkLst>
        </pc:spChg>
        <pc:spChg chg="add del">
          <ac:chgData name="Dahal, Ajaya" userId="S::ad2323@msstate.edu::4c1ffdd2-b76b-459b-9316-15d4107afe84" providerId="AD" clId="Web-{CB47C3AF-41AF-4A62-B163-A5C6E8ED2CC0}" dt="2022-03-28T16:11:20.167" v="614"/>
          <ac:spMkLst>
            <pc:docMk/>
            <pc:sldMk cId="0" sldId="289"/>
            <ac:spMk id="4" creationId="{AA367910-1154-9736-9F7F-52B4B5F21F1A}"/>
          </ac:spMkLst>
        </pc:spChg>
        <pc:spChg chg="add del">
          <ac:chgData name="Dahal, Ajaya" userId="S::ad2323@msstate.edu::4c1ffdd2-b76b-459b-9316-15d4107afe84" providerId="AD" clId="Web-{CB47C3AF-41AF-4A62-B163-A5C6E8ED2CC0}" dt="2022-03-28T16:11:31.980" v="615"/>
          <ac:spMkLst>
            <pc:docMk/>
            <pc:sldMk cId="0" sldId="289"/>
            <ac:spMk id="77" creationId="{6F306C00-E0A9-4E79-AF25-3D295CA909DD}"/>
          </ac:spMkLst>
        </pc:spChg>
        <pc:spChg chg="add">
          <ac:chgData name="Dahal, Ajaya" userId="S::ad2323@msstate.edu::4c1ffdd2-b76b-459b-9316-15d4107afe84" providerId="AD" clId="Web-{CB47C3AF-41AF-4A62-B163-A5C6E8ED2CC0}" dt="2022-03-28T16:11:31.980" v="615"/>
          <ac:spMkLst>
            <pc:docMk/>
            <pc:sldMk cId="0" sldId="289"/>
            <ac:spMk id="139" creationId="{A499F183-99EE-4B1F-BA64-21A07922AE82}"/>
          </ac:spMkLst>
        </pc:spChg>
        <pc:spChg chg="add">
          <ac:chgData name="Dahal, Ajaya" userId="S::ad2323@msstate.edu::4c1ffdd2-b76b-459b-9316-15d4107afe84" providerId="AD" clId="Web-{CB47C3AF-41AF-4A62-B163-A5C6E8ED2CC0}" dt="2022-03-28T16:11:31.980" v="615"/>
          <ac:spMkLst>
            <pc:docMk/>
            <pc:sldMk cId="0" sldId="289"/>
            <ac:spMk id="141" creationId="{B783A767-5AFC-40D0-A72C-09036EA1726F}"/>
          </ac:spMkLst>
        </pc:spChg>
        <pc:spChg chg="add">
          <ac:chgData name="Dahal, Ajaya" userId="S::ad2323@msstate.edu::4c1ffdd2-b76b-459b-9316-15d4107afe84" providerId="AD" clId="Web-{CB47C3AF-41AF-4A62-B163-A5C6E8ED2CC0}" dt="2022-03-28T16:11:31.980" v="615"/>
          <ac:spMkLst>
            <pc:docMk/>
            <pc:sldMk cId="0" sldId="289"/>
            <ac:spMk id="143" creationId="{41262CAC-6BC8-43F9-9113-770A2772F68C}"/>
          </ac:spMkLst>
        </pc:spChg>
        <pc:spChg chg="add">
          <ac:chgData name="Dahal, Ajaya" userId="S::ad2323@msstate.edu::4c1ffdd2-b76b-459b-9316-15d4107afe84" providerId="AD" clId="Web-{CB47C3AF-41AF-4A62-B163-A5C6E8ED2CC0}" dt="2022-03-28T16:11:31.980" v="615"/>
          <ac:spMkLst>
            <pc:docMk/>
            <pc:sldMk cId="0" sldId="289"/>
            <ac:spMk id="145" creationId="{1AA2CCB6-DFD2-41CD-96FE-0140B793599F}"/>
          </ac:spMkLst>
        </pc:spChg>
        <pc:spChg chg="add">
          <ac:chgData name="Dahal, Ajaya" userId="S::ad2323@msstate.edu::4c1ffdd2-b76b-459b-9316-15d4107afe84" providerId="AD" clId="Web-{CB47C3AF-41AF-4A62-B163-A5C6E8ED2CC0}" dt="2022-03-28T16:11:31.980" v="615"/>
          <ac:spMkLst>
            <pc:docMk/>
            <pc:sldMk cId="0" sldId="289"/>
            <ac:spMk id="147" creationId="{6A225C9B-755F-4F91-9681-5E07AFAA71F4}"/>
          </ac:spMkLst>
        </pc:spChg>
        <pc:spChg chg="add">
          <ac:chgData name="Dahal, Ajaya" userId="S::ad2323@msstate.edu::4c1ffdd2-b76b-459b-9316-15d4107afe84" providerId="AD" clId="Web-{CB47C3AF-41AF-4A62-B163-A5C6E8ED2CC0}" dt="2022-03-28T16:11:31.980" v="615"/>
          <ac:spMkLst>
            <pc:docMk/>
            <pc:sldMk cId="0" sldId="289"/>
            <ac:spMk id="149" creationId="{932CD2CD-6CF3-4EE9-A24A-A41D45DCF922}"/>
          </ac:spMkLst>
        </pc:spChg>
        <pc:spChg chg="mod ord">
          <ac:chgData name="Dahal, Ajaya" userId="S::ad2323@msstate.edu::4c1ffdd2-b76b-459b-9316-15d4107afe84" providerId="AD" clId="Web-{CB47C3AF-41AF-4A62-B163-A5C6E8ED2CC0}" dt="2022-03-28T16:11:31.980" v="615"/>
          <ac:spMkLst>
            <pc:docMk/>
            <pc:sldMk cId="0" sldId="289"/>
            <ac:spMk id="262" creationId="{00000000-0000-0000-0000-000000000000}"/>
          </ac:spMkLst>
        </pc:spChg>
        <pc:spChg chg="add del">
          <ac:chgData name="Dahal, Ajaya" userId="S::ad2323@msstate.edu::4c1ffdd2-b76b-459b-9316-15d4107afe84" providerId="AD" clId="Web-{CB47C3AF-41AF-4A62-B163-A5C6E8ED2CC0}" dt="2022-03-28T16:10:44.791" v="608"/>
          <ac:spMkLst>
            <pc:docMk/>
            <pc:sldMk cId="0" sldId="289"/>
            <ac:spMk id="266" creationId="{AA846000-570D-6E0A-D06B-D059A3129F02}"/>
          </ac:spMkLst>
        </pc:spChg>
        <pc:picChg chg="add del mod ord">
          <ac:chgData name="Dahal, Ajaya" userId="S::ad2323@msstate.edu::4c1ffdd2-b76b-459b-9316-15d4107afe84" providerId="AD" clId="Web-{CB47C3AF-41AF-4A62-B163-A5C6E8ED2CC0}" dt="2022-03-28T16:29:52.592" v="709"/>
          <ac:picMkLst>
            <pc:docMk/>
            <pc:sldMk cId="0" sldId="289"/>
            <ac:picMk id="3" creationId="{37B846F1-84BC-E693-3759-CCCFA66AA67A}"/>
          </ac:picMkLst>
        </pc:picChg>
        <pc:picChg chg="add mod">
          <ac:chgData name="Dahal, Ajaya" userId="S::ad2323@msstate.edu::4c1ffdd2-b76b-459b-9316-15d4107afe84" providerId="AD" clId="Web-{CB47C3AF-41AF-4A62-B163-A5C6E8ED2CC0}" dt="2022-03-28T16:33:52.318" v="743" actId="1076"/>
          <ac:picMkLst>
            <pc:docMk/>
            <pc:sldMk cId="0" sldId="289"/>
            <ac:picMk id="5" creationId="{7587AF72-8EAB-6A28-F952-072E97EFDCC1}"/>
          </ac:picMkLst>
        </pc:picChg>
      </pc:sldChg>
      <pc:sldChg chg="ord">
        <pc:chgData name="Dahal, Ajaya" userId="S::ad2323@msstate.edu::4c1ffdd2-b76b-459b-9316-15d4107afe84" providerId="AD" clId="Web-{CB47C3AF-41AF-4A62-B163-A5C6E8ED2CC0}" dt="2022-03-28T16:08:23.724" v="604"/>
        <pc:sldMkLst>
          <pc:docMk/>
          <pc:sldMk cId="0" sldId="290"/>
        </pc:sldMkLst>
      </pc:sldChg>
      <pc:sldChg chg="addSp modSp">
        <pc:chgData name="Dahal, Ajaya" userId="S::ad2323@msstate.edu::4c1ffdd2-b76b-459b-9316-15d4107afe84" providerId="AD" clId="Web-{CB47C3AF-41AF-4A62-B163-A5C6E8ED2CC0}" dt="2022-03-28T16:37:12.043" v="761" actId="1076"/>
        <pc:sldMkLst>
          <pc:docMk/>
          <pc:sldMk cId="1616793554" sldId="294"/>
        </pc:sldMkLst>
        <pc:spChg chg="add mod">
          <ac:chgData name="Dahal, Ajaya" userId="S::ad2323@msstate.edu::4c1ffdd2-b76b-459b-9316-15d4107afe84" providerId="AD" clId="Web-{CB47C3AF-41AF-4A62-B163-A5C6E8ED2CC0}" dt="2022-03-28T16:37:12.043" v="761" actId="1076"/>
          <ac:spMkLst>
            <pc:docMk/>
            <pc:sldMk cId="1616793554" sldId="294"/>
            <ac:spMk id="3" creationId="{DB00A787-6E1E-EF29-3A28-2640EF678BBA}"/>
          </ac:spMkLst>
        </pc:spChg>
      </pc:sldChg>
      <pc:sldChg chg="addSp modSp modNotes">
        <pc:chgData name="Dahal, Ajaya" userId="S::ad2323@msstate.edu::4c1ffdd2-b76b-459b-9316-15d4107afe84" providerId="AD" clId="Web-{CB47C3AF-41AF-4A62-B163-A5C6E8ED2CC0}" dt="2022-03-28T19:19:41.779" v="1382"/>
        <pc:sldMkLst>
          <pc:docMk/>
          <pc:sldMk cId="8677451" sldId="295"/>
        </pc:sldMkLst>
        <pc:spChg chg="add mod">
          <ac:chgData name="Dahal, Ajaya" userId="S::ad2323@msstate.edu::4c1ffdd2-b76b-459b-9316-15d4107afe84" providerId="AD" clId="Web-{CB47C3AF-41AF-4A62-B163-A5C6E8ED2CC0}" dt="2022-03-28T16:49:18.816" v="819" actId="1076"/>
          <ac:spMkLst>
            <pc:docMk/>
            <pc:sldMk cId="8677451" sldId="295"/>
            <ac:spMk id="4" creationId="{DBA1E22C-19CD-EBD6-FA2D-47060C47365D}"/>
          </ac:spMkLst>
        </pc:spChg>
      </pc:sldChg>
      <pc:sldChg chg="addSp modSp modNotes">
        <pc:chgData name="Dahal, Ajaya" userId="S::ad2323@msstate.edu::4c1ffdd2-b76b-459b-9316-15d4107afe84" providerId="AD" clId="Web-{CB47C3AF-41AF-4A62-B163-A5C6E8ED2CC0}" dt="2022-03-28T19:19:23.996" v="1377"/>
        <pc:sldMkLst>
          <pc:docMk/>
          <pc:sldMk cId="471296059" sldId="296"/>
        </pc:sldMkLst>
        <pc:spChg chg="add mod">
          <ac:chgData name="Dahal, Ajaya" userId="S::ad2323@msstate.edu::4c1ffdd2-b76b-459b-9316-15d4107afe84" providerId="AD" clId="Web-{CB47C3AF-41AF-4A62-B163-A5C6E8ED2CC0}" dt="2022-03-28T16:48:43.487" v="810" actId="1076"/>
          <ac:spMkLst>
            <pc:docMk/>
            <pc:sldMk cId="471296059" sldId="296"/>
            <ac:spMk id="3" creationId="{B1225317-EB31-E2BA-5E3C-7E0443DE8416}"/>
          </ac:spMkLst>
        </pc:spChg>
      </pc:sldChg>
      <pc:sldChg chg="addSp modSp modNotes">
        <pc:chgData name="Dahal, Ajaya" userId="S::ad2323@msstate.edu::4c1ffdd2-b76b-459b-9316-15d4107afe84" providerId="AD" clId="Web-{CB47C3AF-41AF-4A62-B163-A5C6E8ED2CC0}" dt="2022-03-28T19:19:21.949" v="1375"/>
        <pc:sldMkLst>
          <pc:docMk/>
          <pc:sldMk cId="831061742" sldId="297"/>
        </pc:sldMkLst>
        <pc:spChg chg="add mod">
          <ac:chgData name="Dahal, Ajaya" userId="S::ad2323@msstate.edu::4c1ffdd2-b76b-459b-9316-15d4107afe84" providerId="AD" clId="Web-{CB47C3AF-41AF-4A62-B163-A5C6E8ED2CC0}" dt="2022-03-28T16:48:54.190" v="813" actId="1076"/>
          <ac:spMkLst>
            <pc:docMk/>
            <pc:sldMk cId="831061742" sldId="297"/>
            <ac:spMk id="3" creationId="{D0BD925A-DB9A-20C3-89FC-BD9A5D9338B6}"/>
          </ac:spMkLst>
        </pc:spChg>
      </pc:sldChg>
      <pc:sldChg chg="addSp modSp modNotes">
        <pc:chgData name="Dahal, Ajaya" userId="S::ad2323@msstate.edu::4c1ffdd2-b76b-459b-9316-15d4107afe84" providerId="AD" clId="Web-{CB47C3AF-41AF-4A62-B163-A5C6E8ED2CC0}" dt="2022-03-28T19:13:47.085" v="1353"/>
        <pc:sldMkLst>
          <pc:docMk/>
          <pc:sldMk cId="162566019" sldId="298"/>
        </pc:sldMkLst>
        <pc:spChg chg="add mod">
          <ac:chgData name="Dahal, Ajaya" userId="S::ad2323@msstate.edu::4c1ffdd2-b76b-459b-9316-15d4107afe84" providerId="AD" clId="Web-{CB47C3AF-41AF-4A62-B163-A5C6E8ED2CC0}" dt="2022-03-28T16:41:55.755" v="783" actId="1076"/>
          <ac:spMkLst>
            <pc:docMk/>
            <pc:sldMk cId="162566019" sldId="298"/>
            <ac:spMk id="3" creationId="{2BC939B0-1D86-A204-EABD-F57F3082ED14}"/>
          </ac:spMkLst>
        </pc:spChg>
      </pc:sldChg>
      <pc:sldChg chg="addSp modSp modNotes">
        <pc:chgData name="Dahal, Ajaya" userId="S::ad2323@msstate.edu::4c1ffdd2-b76b-459b-9316-15d4107afe84" providerId="AD" clId="Web-{CB47C3AF-41AF-4A62-B163-A5C6E8ED2CC0}" dt="2022-03-28T20:14:47.123" v="1585" actId="20577"/>
        <pc:sldMkLst>
          <pc:docMk/>
          <pc:sldMk cId="3884132290" sldId="299"/>
        </pc:sldMkLst>
        <pc:spChg chg="mod">
          <ac:chgData name="Dahal, Ajaya" userId="S::ad2323@msstate.edu::4c1ffdd2-b76b-459b-9316-15d4107afe84" providerId="AD" clId="Web-{CB47C3AF-41AF-4A62-B163-A5C6E8ED2CC0}" dt="2022-03-28T20:14:47.123" v="1585" actId="20577"/>
          <ac:spMkLst>
            <pc:docMk/>
            <pc:sldMk cId="3884132290" sldId="299"/>
            <ac:spMk id="2" creationId="{67622B2F-D3F4-2E16-8410-449E869C703E}"/>
          </ac:spMkLst>
        </pc:spChg>
        <pc:spChg chg="add mod">
          <ac:chgData name="Dahal, Ajaya" userId="S::ad2323@msstate.edu::4c1ffdd2-b76b-459b-9316-15d4107afe84" providerId="AD" clId="Web-{CB47C3AF-41AF-4A62-B163-A5C6E8ED2CC0}" dt="2022-03-28T16:41:05.988" v="774" actId="1076"/>
          <ac:spMkLst>
            <pc:docMk/>
            <pc:sldMk cId="3884132290" sldId="299"/>
            <ac:spMk id="5" creationId="{D5F918A8-3654-97FF-92A0-2219708E1CE3}"/>
          </ac:spMkLst>
        </pc:spChg>
      </pc:sldChg>
      <pc:sldChg chg="addSp modSp modNotes">
        <pc:chgData name="Dahal, Ajaya" userId="S::ad2323@msstate.edu::4c1ffdd2-b76b-459b-9316-15d4107afe84" providerId="AD" clId="Web-{CB47C3AF-41AF-4A62-B163-A5C6E8ED2CC0}" dt="2022-03-28T19:14:24.821" v="1360"/>
        <pc:sldMkLst>
          <pc:docMk/>
          <pc:sldMk cId="1633787110" sldId="301"/>
        </pc:sldMkLst>
        <pc:spChg chg="add mod">
          <ac:chgData name="Dahal, Ajaya" userId="S::ad2323@msstate.edu::4c1ffdd2-b76b-459b-9316-15d4107afe84" providerId="AD" clId="Web-{CB47C3AF-41AF-4A62-B163-A5C6E8ED2CC0}" dt="2022-03-28T16:47:06.312" v="798" actId="1076"/>
          <ac:spMkLst>
            <pc:docMk/>
            <pc:sldMk cId="1633787110" sldId="301"/>
            <ac:spMk id="3" creationId="{64B0AC2D-82A1-E95B-ED72-07B936D2822A}"/>
          </ac:spMkLst>
        </pc:spChg>
      </pc:sldChg>
      <pc:sldChg chg="modSp new ord">
        <pc:chgData name="Dahal, Ajaya" userId="S::ad2323@msstate.edu::4c1ffdd2-b76b-459b-9316-15d4107afe84" providerId="AD" clId="Web-{CB47C3AF-41AF-4A62-B163-A5C6E8ED2CC0}" dt="2022-03-28T17:18:36.870" v="1166"/>
        <pc:sldMkLst>
          <pc:docMk/>
          <pc:sldMk cId="824683102" sldId="302"/>
        </pc:sldMkLst>
        <pc:spChg chg="mod">
          <ac:chgData name="Dahal, Ajaya" userId="S::ad2323@msstate.edu::4c1ffdd2-b76b-459b-9316-15d4107afe84" providerId="AD" clId="Web-{CB47C3AF-41AF-4A62-B163-A5C6E8ED2CC0}" dt="2022-03-28T17:18:31.308" v="1164" actId="20577"/>
          <ac:spMkLst>
            <pc:docMk/>
            <pc:sldMk cId="824683102" sldId="302"/>
            <ac:spMk id="2" creationId="{A9ED31A8-36BB-B331-077D-D38DA1418E14}"/>
          </ac:spMkLst>
        </pc:spChg>
        <pc:spChg chg="mod">
          <ac:chgData name="Dahal, Ajaya" userId="S::ad2323@msstate.edu::4c1ffdd2-b76b-459b-9316-15d4107afe84" providerId="AD" clId="Web-{CB47C3AF-41AF-4A62-B163-A5C6E8ED2CC0}" dt="2022-03-28T17:15:38.490" v="1118" actId="1076"/>
          <ac:spMkLst>
            <pc:docMk/>
            <pc:sldMk cId="824683102" sldId="302"/>
            <ac:spMk id="3" creationId="{6D064FB9-181F-62D7-4968-554B596704C5}"/>
          </ac:spMkLst>
        </pc:spChg>
      </pc:sldChg>
      <pc:sldChg chg="addSp modSp new mod setBg modNotes">
        <pc:chgData name="Dahal, Ajaya" userId="S::ad2323@msstate.edu::4c1ffdd2-b76b-459b-9316-15d4107afe84" providerId="AD" clId="Web-{CB47C3AF-41AF-4A62-B163-A5C6E8ED2CC0}" dt="2022-03-29T01:26:01.323" v="1588"/>
        <pc:sldMkLst>
          <pc:docMk/>
          <pc:sldMk cId="2733824112" sldId="303"/>
        </pc:sldMkLst>
        <pc:spChg chg="mod">
          <ac:chgData name="Dahal, Ajaya" userId="S::ad2323@msstate.edu::4c1ffdd2-b76b-459b-9316-15d4107afe84" providerId="AD" clId="Web-{CB47C3AF-41AF-4A62-B163-A5C6E8ED2CC0}" dt="2022-03-28T16:08:00.880" v="601"/>
          <ac:spMkLst>
            <pc:docMk/>
            <pc:sldMk cId="2733824112" sldId="303"/>
            <ac:spMk id="2" creationId="{31DB15BE-5702-C25F-25D0-3CD212BA2F1F}"/>
          </ac:spMkLst>
        </pc:spChg>
        <pc:spChg chg="mod">
          <ac:chgData name="Dahal, Ajaya" userId="S::ad2323@msstate.edu::4c1ffdd2-b76b-459b-9316-15d4107afe84" providerId="AD" clId="Web-{CB47C3AF-41AF-4A62-B163-A5C6E8ED2CC0}" dt="2022-03-28T16:08:11.146" v="603" actId="20577"/>
          <ac:spMkLst>
            <pc:docMk/>
            <pc:sldMk cId="2733824112" sldId="303"/>
            <ac:spMk id="3" creationId="{5F409A9B-974A-31F6-34F2-5ED0BAEB66EC}"/>
          </ac:spMkLst>
        </pc:spChg>
        <pc:spChg chg="add">
          <ac:chgData name="Dahal, Ajaya" userId="S::ad2323@msstate.edu::4c1ffdd2-b76b-459b-9316-15d4107afe84" providerId="AD" clId="Web-{CB47C3AF-41AF-4A62-B163-A5C6E8ED2CC0}" dt="2022-03-28T16:08:00.880" v="601"/>
          <ac:spMkLst>
            <pc:docMk/>
            <pc:sldMk cId="2733824112" sldId="303"/>
            <ac:spMk id="8" creationId="{1A59258C-AAC2-41CD-973C-7439B122A3FF}"/>
          </ac:spMkLst>
        </pc:spChg>
        <pc:spChg chg="add">
          <ac:chgData name="Dahal, Ajaya" userId="S::ad2323@msstate.edu::4c1ffdd2-b76b-459b-9316-15d4107afe84" providerId="AD" clId="Web-{CB47C3AF-41AF-4A62-B163-A5C6E8ED2CC0}" dt="2022-03-28T16:08:00.880" v="601"/>
          <ac:spMkLst>
            <pc:docMk/>
            <pc:sldMk cId="2733824112" sldId="303"/>
            <ac:spMk id="10" creationId="{54516B72-0116-42B2-82A2-B11218A36636}"/>
          </ac:spMkLst>
        </pc:spChg>
        <pc:spChg chg="add">
          <ac:chgData name="Dahal, Ajaya" userId="S::ad2323@msstate.edu::4c1ffdd2-b76b-459b-9316-15d4107afe84" providerId="AD" clId="Web-{CB47C3AF-41AF-4A62-B163-A5C6E8ED2CC0}" dt="2022-03-28T16:08:00.880" v="601"/>
          <ac:spMkLst>
            <pc:docMk/>
            <pc:sldMk cId="2733824112" sldId="303"/>
            <ac:spMk id="12" creationId="{7CDB507F-21B7-4C27-B0FC-D9C465C6DB44}"/>
          </ac:spMkLst>
        </pc:spChg>
        <pc:spChg chg="add">
          <ac:chgData name="Dahal, Ajaya" userId="S::ad2323@msstate.edu::4c1ffdd2-b76b-459b-9316-15d4107afe84" providerId="AD" clId="Web-{CB47C3AF-41AF-4A62-B163-A5C6E8ED2CC0}" dt="2022-03-28T16:08:00.880" v="601"/>
          <ac:spMkLst>
            <pc:docMk/>
            <pc:sldMk cId="2733824112" sldId="303"/>
            <ac:spMk id="14" creationId="{7AB1AE17-B7A3-4363-95CD-25441E2FF1F3}"/>
          </ac:spMkLst>
        </pc:spChg>
      </pc:sldChg>
      <pc:sldChg chg="addSp delSp modSp new mod setBg">
        <pc:chgData name="Dahal, Ajaya" userId="S::ad2323@msstate.edu::4c1ffdd2-b76b-459b-9316-15d4107afe84" providerId="AD" clId="Web-{CB47C3AF-41AF-4A62-B163-A5C6E8ED2CC0}" dt="2022-03-28T16:19:25.166" v="708" actId="20577"/>
        <pc:sldMkLst>
          <pc:docMk/>
          <pc:sldMk cId="3335072282" sldId="304"/>
        </pc:sldMkLst>
        <pc:spChg chg="mod">
          <ac:chgData name="Dahal, Ajaya" userId="S::ad2323@msstate.edu::4c1ffdd2-b76b-459b-9316-15d4107afe84" providerId="AD" clId="Web-{CB47C3AF-41AF-4A62-B163-A5C6E8ED2CC0}" dt="2022-03-28T16:19:25.166" v="708" actId="20577"/>
          <ac:spMkLst>
            <pc:docMk/>
            <pc:sldMk cId="3335072282" sldId="304"/>
            <ac:spMk id="2" creationId="{CDD1E0AB-1924-EA66-9248-022D531D1556}"/>
          </ac:spMkLst>
        </pc:spChg>
        <pc:spChg chg="del mod">
          <ac:chgData name="Dahal, Ajaya" userId="S::ad2323@msstate.edu::4c1ffdd2-b76b-459b-9316-15d4107afe84" providerId="AD" clId="Web-{CB47C3AF-41AF-4A62-B163-A5C6E8ED2CC0}" dt="2022-03-28T15:46:01.698" v="31"/>
          <ac:spMkLst>
            <pc:docMk/>
            <pc:sldMk cId="3335072282" sldId="304"/>
            <ac:spMk id="3" creationId="{3E2AE472-0899-2676-4CAF-3FD0A08C2F9F}"/>
          </ac:spMkLst>
        </pc:spChg>
        <pc:spChg chg="add">
          <ac:chgData name="Dahal, Ajaya" userId="S::ad2323@msstate.edu::4c1ffdd2-b76b-459b-9316-15d4107afe84" providerId="AD" clId="Web-{CB47C3AF-41AF-4A62-B163-A5C6E8ED2CC0}" dt="2022-03-28T15:46:01.698" v="31"/>
          <ac:spMkLst>
            <pc:docMk/>
            <pc:sldMk cId="3335072282" sldId="304"/>
            <ac:spMk id="10" creationId="{A499F183-99EE-4B1F-BA64-21A07922AE82}"/>
          </ac:spMkLst>
        </pc:spChg>
        <pc:spChg chg="add">
          <ac:chgData name="Dahal, Ajaya" userId="S::ad2323@msstate.edu::4c1ffdd2-b76b-459b-9316-15d4107afe84" providerId="AD" clId="Web-{CB47C3AF-41AF-4A62-B163-A5C6E8ED2CC0}" dt="2022-03-28T15:46:01.698" v="31"/>
          <ac:spMkLst>
            <pc:docMk/>
            <pc:sldMk cId="3335072282" sldId="304"/>
            <ac:spMk id="12" creationId="{B783A767-5AFC-40D0-A72C-09036EA1726F}"/>
          </ac:spMkLst>
        </pc:spChg>
        <pc:spChg chg="add">
          <ac:chgData name="Dahal, Ajaya" userId="S::ad2323@msstate.edu::4c1ffdd2-b76b-459b-9316-15d4107afe84" providerId="AD" clId="Web-{CB47C3AF-41AF-4A62-B163-A5C6E8ED2CC0}" dt="2022-03-28T15:46:01.698" v="31"/>
          <ac:spMkLst>
            <pc:docMk/>
            <pc:sldMk cId="3335072282" sldId="304"/>
            <ac:spMk id="14" creationId="{41262CAC-6BC8-43F9-9113-770A2772F68C}"/>
          </ac:spMkLst>
        </pc:spChg>
        <pc:spChg chg="add">
          <ac:chgData name="Dahal, Ajaya" userId="S::ad2323@msstate.edu::4c1ffdd2-b76b-459b-9316-15d4107afe84" providerId="AD" clId="Web-{CB47C3AF-41AF-4A62-B163-A5C6E8ED2CC0}" dt="2022-03-28T15:46:01.698" v="31"/>
          <ac:spMkLst>
            <pc:docMk/>
            <pc:sldMk cId="3335072282" sldId="304"/>
            <ac:spMk id="16" creationId="{1AA2CCB6-DFD2-41CD-96FE-0140B793599F}"/>
          </ac:spMkLst>
        </pc:spChg>
        <pc:spChg chg="add">
          <ac:chgData name="Dahal, Ajaya" userId="S::ad2323@msstate.edu::4c1ffdd2-b76b-459b-9316-15d4107afe84" providerId="AD" clId="Web-{CB47C3AF-41AF-4A62-B163-A5C6E8ED2CC0}" dt="2022-03-28T15:46:01.698" v="31"/>
          <ac:spMkLst>
            <pc:docMk/>
            <pc:sldMk cId="3335072282" sldId="304"/>
            <ac:spMk id="18" creationId="{6A225C9B-755F-4F91-9681-5E07AFAA71F4}"/>
          </ac:spMkLst>
        </pc:spChg>
        <pc:spChg chg="add">
          <ac:chgData name="Dahal, Ajaya" userId="S::ad2323@msstate.edu::4c1ffdd2-b76b-459b-9316-15d4107afe84" providerId="AD" clId="Web-{CB47C3AF-41AF-4A62-B163-A5C6E8ED2CC0}" dt="2022-03-28T15:46:01.698" v="31"/>
          <ac:spMkLst>
            <pc:docMk/>
            <pc:sldMk cId="3335072282" sldId="304"/>
            <ac:spMk id="20" creationId="{932CD2CD-6CF3-4EE9-A24A-A41D45DCF922}"/>
          </ac:spMkLst>
        </pc:spChg>
        <pc:picChg chg="add">
          <ac:chgData name="Dahal, Ajaya" userId="S::ad2323@msstate.edu::4c1ffdd2-b76b-459b-9316-15d4107afe84" providerId="AD" clId="Web-{CB47C3AF-41AF-4A62-B163-A5C6E8ED2CC0}" dt="2022-03-28T15:46:01.698" v="31"/>
          <ac:picMkLst>
            <pc:docMk/>
            <pc:sldMk cId="3335072282" sldId="304"/>
            <ac:picMk id="7" creationId="{1F9D84E6-52E4-4C23-B997-00CCD355DF82}"/>
          </ac:picMkLst>
        </pc:picChg>
      </pc:sldChg>
      <pc:sldChg chg="addSp delSp modSp new mod setBg">
        <pc:chgData name="Dahal, Ajaya" userId="S::ad2323@msstate.edu::4c1ffdd2-b76b-459b-9316-15d4107afe84" providerId="AD" clId="Web-{CB47C3AF-41AF-4A62-B163-A5C6E8ED2CC0}" dt="2022-03-28T15:46:23.387" v="37"/>
        <pc:sldMkLst>
          <pc:docMk/>
          <pc:sldMk cId="292088937" sldId="305"/>
        </pc:sldMkLst>
        <pc:spChg chg="mod">
          <ac:chgData name="Dahal, Ajaya" userId="S::ad2323@msstate.edu::4c1ffdd2-b76b-459b-9316-15d4107afe84" providerId="AD" clId="Web-{CB47C3AF-41AF-4A62-B163-A5C6E8ED2CC0}" dt="2022-03-28T15:46:23.387" v="37"/>
          <ac:spMkLst>
            <pc:docMk/>
            <pc:sldMk cId="292088937" sldId="305"/>
            <ac:spMk id="2" creationId="{55B908B7-AE2D-3021-8132-5E22B1906396}"/>
          </ac:spMkLst>
        </pc:spChg>
        <pc:spChg chg="del">
          <ac:chgData name="Dahal, Ajaya" userId="S::ad2323@msstate.edu::4c1ffdd2-b76b-459b-9316-15d4107afe84" providerId="AD" clId="Web-{CB47C3AF-41AF-4A62-B163-A5C6E8ED2CC0}" dt="2022-03-28T15:46:23.387" v="37"/>
          <ac:spMkLst>
            <pc:docMk/>
            <pc:sldMk cId="292088937" sldId="305"/>
            <ac:spMk id="3" creationId="{E116724E-2A8C-490A-371A-20DE98A706EC}"/>
          </ac:spMkLst>
        </pc:spChg>
        <pc:spChg chg="add">
          <ac:chgData name="Dahal, Ajaya" userId="S::ad2323@msstate.edu::4c1ffdd2-b76b-459b-9316-15d4107afe84" providerId="AD" clId="Web-{CB47C3AF-41AF-4A62-B163-A5C6E8ED2CC0}" dt="2022-03-28T15:46:23.387" v="37"/>
          <ac:spMkLst>
            <pc:docMk/>
            <pc:sldMk cId="292088937" sldId="305"/>
            <ac:spMk id="10" creationId="{A499F183-99EE-4B1F-BA64-21A07922AE82}"/>
          </ac:spMkLst>
        </pc:spChg>
        <pc:spChg chg="add">
          <ac:chgData name="Dahal, Ajaya" userId="S::ad2323@msstate.edu::4c1ffdd2-b76b-459b-9316-15d4107afe84" providerId="AD" clId="Web-{CB47C3AF-41AF-4A62-B163-A5C6E8ED2CC0}" dt="2022-03-28T15:46:23.387" v="37"/>
          <ac:spMkLst>
            <pc:docMk/>
            <pc:sldMk cId="292088937" sldId="305"/>
            <ac:spMk id="12" creationId="{B783A767-5AFC-40D0-A72C-09036EA1726F}"/>
          </ac:spMkLst>
        </pc:spChg>
        <pc:spChg chg="add">
          <ac:chgData name="Dahal, Ajaya" userId="S::ad2323@msstate.edu::4c1ffdd2-b76b-459b-9316-15d4107afe84" providerId="AD" clId="Web-{CB47C3AF-41AF-4A62-B163-A5C6E8ED2CC0}" dt="2022-03-28T15:46:23.387" v="37"/>
          <ac:spMkLst>
            <pc:docMk/>
            <pc:sldMk cId="292088937" sldId="305"/>
            <ac:spMk id="14" creationId="{41262CAC-6BC8-43F9-9113-770A2772F68C}"/>
          </ac:spMkLst>
        </pc:spChg>
        <pc:spChg chg="add">
          <ac:chgData name="Dahal, Ajaya" userId="S::ad2323@msstate.edu::4c1ffdd2-b76b-459b-9316-15d4107afe84" providerId="AD" clId="Web-{CB47C3AF-41AF-4A62-B163-A5C6E8ED2CC0}" dt="2022-03-28T15:46:23.387" v="37"/>
          <ac:spMkLst>
            <pc:docMk/>
            <pc:sldMk cId="292088937" sldId="305"/>
            <ac:spMk id="16" creationId="{1AA2CCB6-DFD2-41CD-96FE-0140B793599F}"/>
          </ac:spMkLst>
        </pc:spChg>
        <pc:spChg chg="add">
          <ac:chgData name="Dahal, Ajaya" userId="S::ad2323@msstate.edu::4c1ffdd2-b76b-459b-9316-15d4107afe84" providerId="AD" clId="Web-{CB47C3AF-41AF-4A62-B163-A5C6E8ED2CC0}" dt="2022-03-28T15:46:23.387" v="37"/>
          <ac:spMkLst>
            <pc:docMk/>
            <pc:sldMk cId="292088937" sldId="305"/>
            <ac:spMk id="18" creationId="{6A225C9B-755F-4F91-9681-5E07AFAA71F4}"/>
          </ac:spMkLst>
        </pc:spChg>
        <pc:spChg chg="add">
          <ac:chgData name="Dahal, Ajaya" userId="S::ad2323@msstate.edu::4c1ffdd2-b76b-459b-9316-15d4107afe84" providerId="AD" clId="Web-{CB47C3AF-41AF-4A62-B163-A5C6E8ED2CC0}" dt="2022-03-28T15:46:23.387" v="37"/>
          <ac:spMkLst>
            <pc:docMk/>
            <pc:sldMk cId="292088937" sldId="305"/>
            <ac:spMk id="20" creationId="{932CD2CD-6CF3-4EE9-A24A-A41D45DCF922}"/>
          </ac:spMkLst>
        </pc:spChg>
        <pc:picChg chg="add">
          <ac:chgData name="Dahal, Ajaya" userId="S::ad2323@msstate.edu::4c1ffdd2-b76b-459b-9316-15d4107afe84" providerId="AD" clId="Web-{CB47C3AF-41AF-4A62-B163-A5C6E8ED2CC0}" dt="2022-03-28T15:46:23.387" v="37"/>
          <ac:picMkLst>
            <pc:docMk/>
            <pc:sldMk cId="292088937" sldId="305"/>
            <ac:picMk id="7" creationId="{EF0C9D31-D7E5-9F7F-9353-A731004694EF}"/>
          </ac:picMkLst>
        </pc:picChg>
      </pc:sldChg>
      <pc:sldChg chg="addSp modSp modNotes">
        <pc:chgData name="Dahal, Ajaya" userId="S::ad2323@msstate.edu::4c1ffdd2-b76b-459b-9316-15d4107afe84" providerId="AD" clId="Web-{CB47C3AF-41AF-4A62-B163-A5C6E8ED2CC0}" dt="2022-03-28T19:20:30.391" v="1416"/>
        <pc:sldMkLst>
          <pc:docMk/>
          <pc:sldMk cId="1352661937" sldId="306"/>
        </pc:sldMkLst>
        <pc:spChg chg="mod">
          <ac:chgData name="Dahal, Ajaya" userId="S::ad2323@msstate.edu::4c1ffdd2-b76b-459b-9316-15d4107afe84" providerId="AD" clId="Web-{CB47C3AF-41AF-4A62-B163-A5C6E8ED2CC0}" dt="2022-03-28T16:51:21.288" v="848" actId="20577"/>
          <ac:spMkLst>
            <pc:docMk/>
            <pc:sldMk cId="1352661937" sldId="306"/>
            <ac:spMk id="2" creationId="{F8614793-7AF0-4655-BA3E-1C39178E6482}"/>
          </ac:spMkLst>
        </pc:spChg>
        <pc:spChg chg="add mod">
          <ac:chgData name="Dahal, Ajaya" userId="S::ad2323@msstate.edu::4c1ffdd2-b76b-459b-9316-15d4107afe84" providerId="AD" clId="Web-{CB47C3AF-41AF-4A62-B163-A5C6E8ED2CC0}" dt="2022-03-28T16:51:29.726" v="853" actId="1076"/>
          <ac:spMkLst>
            <pc:docMk/>
            <pc:sldMk cId="1352661937" sldId="306"/>
            <ac:spMk id="4" creationId="{D12BB6B7-B235-ADDA-C825-CCC6C8A698EF}"/>
          </ac:spMkLst>
        </pc:spChg>
      </pc:sldChg>
      <pc:sldChg chg="addSp delSp modSp new modNotes">
        <pc:chgData name="Dahal, Ajaya" userId="S::ad2323@msstate.edu::4c1ffdd2-b76b-459b-9316-15d4107afe84" providerId="AD" clId="Web-{CB47C3AF-41AF-4A62-B163-A5C6E8ED2CC0}" dt="2022-03-29T01:26:04.479" v="1589"/>
        <pc:sldMkLst>
          <pc:docMk/>
          <pc:sldMk cId="3054846941" sldId="307"/>
        </pc:sldMkLst>
        <pc:spChg chg="mod">
          <ac:chgData name="Dahal, Ajaya" userId="S::ad2323@msstate.edu::4c1ffdd2-b76b-459b-9316-15d4107afe84" providerId="AD" clId="Web-{CB47C3AF-41AF-4A62-B163-A5C6E8ED2CC0}" dt="2022-03-28T15:54:38.605" v="303" actId="20577"/>
          <ac:spMkLst>
            <pc:docMk/>
            <pc:sldMk cId="3054846941" sldId="307"/>
            <ac:spMk id="2" creationId="{489C1D85-671C-A224-D038-4C4038210F84}"/>
          </ac:spMkLst>
        </pc:spChg>
        <pc:spChg chg="del mod">
          <ac:chgData name="Dahal, Ajaya" userId="S::ad2323@msstate.edu::4c1ffdd2-b76b-459b-9316-15d4107afe84" providerId="AD" clId="Web-{CB47C3AF-41AF-4A62-B163-A5C6E8ED2CC0}" dt="2022-03-28T15:57:15.125" v="424"/>
          <ac:spMkLst>
            <pc:docMk/>
            <pc:sldMk cId="3054846941" sldId="307"/>
            <ac:spMk id="3" creationId="{112A2272-4F03-B4E4-9739-B454295C55F3}"/>
          </ac:spMkLst>
        </pc:spChg>
        <pc:graphicFrameChg chg="add mod modGraphic">
          <ac:chgData name="Dahal, Ajaya" userId="S::ad2323@msstate.edu::4c1ffdd2-b76b-459b-9316-15d4107afe84" providerId="AD" clId="Web-{CB47C3AF-41AF-4A62-B163-A5C6E8ED2CC0}" dt="2022-03-28T16:07:19.207" v="600" actId="20577"/>
          <ac:graphicFrameMkLst>
            <pc:docMk/>
            <pc:sldMk cId="3054846941" sldId="307"/>
            <ac:graphicFrameMk id="5" creationId="{7F5E610A-D586-4D45-FE54-B4B78608DF4A}"/>
          </ac:graphicFrameMkLst>
        </pc:graphicFrameChg>
      </pc:sldChg>
      <pc:sldChg chg="addSp modSp modNotes">
        <pc:chgData name="Dahal, Ajaya" userId="S::ad2323@msstate.edu::4c1ffdd2-b76b-459b-9316-15d4107afe84" providerId="AD" clId="Web-{CB47C3AF-41AF-4A62-B163-A5C6E8ED2CC0}" dt="2022-03-28T19:20:42.157" v="1419"/>
        <pc:sldMkLst>
          <pc:docMk/>
          <pc:sldMk cId="1698370253" sldId="308"/>
        </pc:sldMkLst>
        <pc:spChg chg="add mod">
          <ac:chgData name="Dahal, Ajaya" userId="S::ad2323@msstate.edu::4c1ffdd2-b76b-459b-9316-15d4107afe84" providerId="AD" clId="Web-{CB47C3AF-41AF-4A62-B163-A5C6E8ED2CC0}" dt="2022-03-28T16:50:54.272" v="843" actId="1076"/>
          <ac:spMkLst>
            <pc:docMk/>
            <pc:sldMk cId="1698370253" sldId="308"/>
            <ac:spMk id="9" creationId="{F7F373C0-D2EC-9748-2126-DD0CFE617CE7}"/>
          </ac:spMkLst>
        </pc:spChg>
      </pc:sldChg>
      <pc:sldChg chg="modSp new">
        <pc:chgData name="Dahal, Ajaya" userId="S::ad2323@msstate.edu::4c1ffdd2-b76b-459b-9316-15d4107afe84" providerId="AD" clId="Web-{CB47C3AF-41AF-4A62-B163-A5C6E8ED2CC0}" dt="2022-03-28T17:16:04.803" v="1123" actId="1076"/>
        <pc:sldMkLst>
          <pc:docMk/>
          <pc:sldMk cId="1128987" sldId="309"/>
        </pc:sldMkLst>
        <pc:spChg chg="mod">
          <ac:chgData name="Dahal, Ajaya" userId="S::ad2323@msstate.edu::4c1ffdd2-b76b-459b-9316-15d4107afe84" providerId="AD" clId="Web-{CB47C3AF-41AF-4A62-B163-A5C6E8ED2CC0}" dt="2022-03-28T16:54:24.903" v="871" actId="20577"/>
          <ac:spMkLst>
            <pc:docMk/>
            <pc:sldMk cId="1128987" sldId="309"/>
            <ac:spMk id="2" creationId="{1240EF9B-D712-E153-44C6-D27AEA221BF1}"/>
          </ac:spMkLst>
        </pc:spChg>
        <pc:spChg chg="mod">
          <ac:chgData name="Dahal, Ajaya" userId="S::ad2323@msstate.edu::4c1ffdd2-b76b-459b-9316-15d4107afe84" providerId="AD" clId="Web-{CB47C3AF-41AF-4A62-B163-A5C6E8ED2CC0}" dt="2022-03-28T17:16:04.803" v="1123" actId="1076"/>
          <ac:spMkLst>
            <pc:docMk/>
            <pc:sldMk cId="1128987" sldId="309"/>
            <ac:spMk id="3" creationId="{45ED2168-DC01-A991-5677-72DE8F681767}"/>
          </ac:spMkLst>
        </pc:spChg>
      </pc:sldChg>
      <pc:sldChg chg="modSp new del">
        <pc:chgData name="Dahal, Ajaya" userId="S::ad2323@msstate.edu::4c1ffdd2-b76b-459b-9316-15d4107afe84" providerId="AD" clId="Web-{CB47C3AF-41AF-4A62-B163-A5C6E8ED2CC0}" dt="2022-03-28T16:16:22.239" v="630"/>
        <pc:sldMkLst>
          <pc:docMk/>
          <pc:sldMk cId="682463775" sldId="309"/>
        </pc:sldMkLst>
        <pc:spChg chg="mod">
          <ac:chgData name="Dahal, Ajaya" userId="S::ad2323@msstate.edu::4c1ffdd2-b76b-459b-9316-15d4107afe84" providerId="AD" clId="Web-{CB47C3AF-41AF-4A62-B163-A5C6E8ED2CC0}" dt="2022-03-28T16:12:23.466" v="629" actId="20577"/>
          <ac:spMkLst>
            <pc:docMk/>
            <pc:sldMk cId="682463775" sldId="309"/>
            <ac:spMk id="2" creationId="{295A1C75-239D-9519-200E-93BAAD22AC62}"/>
          </ac:spMkLst>
        </pc:spChg>
      </pc:sldChg>
      <pc:sldChg chg="modSp new">
        <pc:chgData name="Dahal, Ajaya" userId="S::ad2323@msstate.edu::4c1ffdd2-b76b-459b-9316-15d4107afe84" providerId="AD" clId="Web-{CB47C3AF-41AF-4A62-B163-A5C6E8ED2CC0}" dt="2022-03-28T17:16:49.633" v="1133" actId="1076"/>
        <pc:sldMkLst>
          <pc:docMk/>
          <pc:sldMk cId="3740858640" sldId="310"/>
        </pc:sldMkLst>
        <pc:spChg chg="mod">
          <ac:chgData name="Dahal, Ajaya" userId="S::ad2323@msstate.edu::4c1ffdd2-b76b-459b-9316-15d4107afe84" providerId="AD" clId="Web-{CB47C3AF-41AF-4A62-B163-A5C6E8ED2CC0}" dt="2022-03-28T16:57:54.441" v="889" actId="20577"/>
          <ac:spMkLst>
            <pc:docMk/>
            <pc:sldMk cId="3740858640" sldId="310"/>
            <ac:spMk id="2" creationId="{D854C67A-AB06-E886-CA6B-87B5AD65CFA1}"/>
          </ac:spMkLst>
        </pc:spChg>
        <pc:spChg chg="mod">
          <ac:chgData name="Dahal, Ajaya" userId="S::ad2323@msstate.edu::4c1ffdd2-b76b-459b-9316-15d4107afe84" providerId="AD" clId="Web-{CB47C3AF-41AF-4A62-B163-A5C6E8ED2CC0}" dt="2022-03-28T17:16:49.633" v="1133" actId="1076"/>
          <ac:spMkLst>
            <pc:docMk/>
            <pc:sldMk cId="3740858640" sldId="310"/>
            <ac:spMk id="3" creationId="{872D6348-C5BD-A401-47EB-4FC84949778F}"/>
          </ac:spMkLst>
        </pc:spChg>
      </pc:sldChg>
      <pc:sldChg chg="modSp new">
        <pc:chgData name="Dahal, Ajaya" userId="S::ad2323@msstate.edu::4c1ffdd2-b76b-459b-9316-15d4107afe84" providerId="AD" clId="Web-{CB47C3AF-41AF-4A62-B163-A5C6E8ED2CC0}" dt="2022-03-28T17:17:42.103" v="1144" actId="1076"/>
        <pc:sldMkLst>
          <pc:docMk/>
          <pc:sldMk cId="532364792" sldId="311"/>
        </pc:sldMkLst>
        <pc:spChg chg="mod">
          <ac:chgData name="Dahal, Ajaya" userId="S::ad2323@msstate.edu::4c1ffdd2-b76b-459b-9316-15d4107afe84" providerId="AD" clId="Web-{CB47C3AF-41AF-4A62-B163-A5C6E8ED2CC0}" dt="2022-03-28T16:58:47.068" v="908" actId="20577"/>
          <ac:spMkLst>
            <pc:docMk/>
            <pc:sldMk cId="532364792" sldId="311"/>
            <ac:spMk id="2" creationId="{B5FB952F-547B-4D63-73FA-32FA1DC69EC4}"/>
          </ac:spMkLst>
        </pc:spChg>
        <pc:spChg chg="mod">
          <ac:chgData name="Dahal, Ajaya" userId="S::ad2323@msstate.edu::4c1ffdd2-b76b-459b-9316-15d4107afe84" providerId="AD" clId="Web-{CB47C3AF-41AF-4A62-B163-A5C6E8ED2CC0}" dt="2022-03-28T17:17:42.103" v="1144" actId="1076"/>
          <ac:spMkLst>
            <pc:docMk/>
            <pc:sldMk cId="532364792" sldId="311"/>
            <ac:spMk id="3" creationId="{741A2807-62CD-C3B8-7960-FEAF5107D5F7}"/>
          </ac:spMkLst>
        </pc:spChg>
      </pc:sldChg>
      <pc:sldChg chg="modSp new">
        <pc:chgData name="Dahal, Ajaya" userId="S::ad2323@msstate.edu::4c1ffdd2-b76b-459b-9316-15d4107afe84" providerId="AD" clId="Web-{CB47C3AF-41AF-4A62-B163-A5C6E8ED2CC0}" dt="2022-03-28T19:10:18.025" v="1313" actId="20577"/>
        <pc:sldMkLst>
          <pc:docMk/>
          <pc:sldMk cId="1492031723" sldId="312"/>
        </pc:sldMkLst>
        <pc:spChg chg="mod">
          <ac:chgData name="Dahal, Ajaya" userId="S::ad2323@msstate.edu::4c1ffdd2-b76b-459b-9316-15d4107afe84" providerId="AD" clId="Web-{CB47C3AF-41AF-4A62-B163-A5C6E8ED2CC0}" dt="2022-03-28T19:10:18.025" v="1313" actId="20577"/>
          <ac:spMkLst>
            <pc:docMk/>
            <pc:sldMk cId="1492031723" sldId="312"/>
            <ac:spMk id="2" creationId="{671D4691-D2E7-83E4-E1AC-31B36C7041CB}"/>
          </ac:spMkLst>
        </pc:spChg>
        <pc:spChg chg="mod">
          <ac:chgData name="Dahal, Ajaya" userId="S::ad2323@msstate.edu::4c1ffdd2-b76b-459b-9316-15d4107afe84" providerId="AD" clId="Web-{CB47C3AF-41AF-4A62-B163-A5C6E8ED2CC0}" dt="2022-03-28T17:15:45.912" v="1119" actId="1076"/>
          <ac:spMkLst>
            <pc:docMk/>
            <pc:sldMk cId="1492031723" sldId="312"/>
            <ac:spMk id="3" creationId="{48C8A7FB-FB82-15D7-167B-387FA3ED0258}"/>
          </ac:spMkLst>
        </pc:spChg>
      </pc:sldChg>
      <pc:sldChg chg="modSp new">
        <pc:chgData name="Dahal, Ajaya" userId="S::ad2323@msstate.edu::4c1ffdd2-b76b-459b-9316-15d4107afe84" providerId="AD" clId="Web-{CB47C3AF-41AF-4A62-B163-A5C6E8ED2CC0}" dt="2022-03-28T19:10:25.150" v="1314" actId="20577"/>
        <pc:sldMkLst>
          <pc:docMk/>
          <pc:sldMk cId="3460966737" sldId="313"/>
        </pc:sldMkLst>
        <pc:spChg chg="mod">
          <ac:chgData name="Dahal, Ajaya" userId="S::ad2323@msstate.edu::4c1ffdd2-b76b-459b-9316-15d4107afe84" providerId="AD" clId="Web-{CB47C3AF-41AF-4A62-B163-A5C6E8ED2CC0}" dt="2022-03-28T19:10:25.150" v="1314" actId="20577"/>
          <ac:spMkLst>
            <pc:docMk/>
            <pc:sldMk cId="3460966737" sldId="313"/>
            <ac:spMk id="2" creationId="{E6CD9DFB-5973-BDDA-7BE8-822C927B0793}"/>
          </ac:spMkLst>
        </pc:spChg>
        <pc:spChg chg="mod">
          <ac:chgData name="Dahal, Ajaya" userId="S::ad2323@msstate.edu::4c1ffdd2-b76b-459b-9316-15d4107afe84" providerId="AD" clId="Web-{CB47C3AF-41AF-4A62-B163-A5C6E8ED2CC0}" dt="2022-03-28T17:21:09.125" v="1192" actId="1076"/>
          <ac:spMkLst>
            <pc:docMk/>
            <pc:sldMk cId="3460966737" sldId="313"/>
            <ac:spMk id="3" creationId="{B57783C6-D132-1A0D-2B72-2B34441A31DF}"/>
          </ac:spMkLst>
        </pc:spChg>
      </pc:sldChg>
      <pc:sldChg chg="modSp new">
        <pc:chgData name="Dahal, Ajaya" userId="S::ad2323@msstate.edu::4c1ffdd2-b76b-459b-9316-15d4107afe84" providerId="AD" clId="Web-{CB47C3AF-41AF-4A62-B163-A5C6E8ED2CC0}" dt="2022-03-28T19:01:06.819" v="1312" actId="20577"/>
        <pc:sldMkLst>
          <pc:docMk/>
          <pc:sldMk cId="3063378833" sldId="314"/>
        </pc:sldMkLst>
        <pc:spChg chg="mod">
          <ac:chgData name="Dahal, Ajaya" userId="S::ad2323@msstate.edu::4c1ffdd2-b76b-459b-9316-15d4107afe84" providerId="AD" clId="Web-{CB47C3AF-41AF-4A62-B163-A5C6E8ED2CC0}" dt="2022-03-28T17:18:40.136" v="1173" actId="20577"/>
          <ac:spMkLst>
            <pc:docMk/>
            <pc:sldMk cId="3063378833" sldId="314"/>
            <ac:spMk id="2" creationId="{3F2605D4-7FEE-09D2-5180-E4A303FC69B9}"/>
          </ac:spMkLst>
        </pc:spChg>
        <pc:spChg chg="mod">
          <ac:chgData name="Dahal, Ajaya" userId="S::ad2323@msstate.edu::4c1ffdd2-b76b-459b-9316-15d4107afe84" providerId="AD" clId="Web-{CB47C3AF-41AF-4A62-B163-A5C6E8ED2CC0}" dt="2022-03-28T19:01:06.819" v="1312" actId="20577"/>
          <ac:spMkLst>
            <pc:docMk/>
            <pc:sldMk cId="3063378833" sldId="314"/>
            <ac:spMk id="3" creationId="{5A840892-E1CF-435A-5915-2470DCE32BEF}"/>
          </ac:spMkLst>
        </pc:spChg>
      </pc:sldChg>
      <pc:sldChg chg="new del">
        <pc:chgData name="Dahal, Ajaya" userId="S::ad2323@msstate.edu::4c1ffdd2-b76b-459b-9316-15d4107afe84" providerId="AD" clId="Web-{CB47C3AF-41AF-4A62-B163-A5C6E8ED2CC0}" dt="2022-03-28T19:12:39.565" v="1332"/>
        <pc:sldMkLst>
          <pc:docMk/>
          <pc:sldMk cId="2597324936" sldId="315"/>
        </pc:sldMkLst>
      </pc:sldChg>
      <pc:sldChg chg="delSp modSp add replId">
        <pc:chgData name="Dahal, Ajaya" userId="S::ad2323@msstate.edu::4c1ffdd2-b76b-459b-9316-15d4107afe84" providerId="AD" clId="Web-{CB47C3AF-41AF-4A62-B163-A5C6E8ED2CC0}" dt="2022-03-28T19:13:08.426" v="1339"/>
        <pc:sldMkLst>
          <pc:docMk/>
          <pc:sldMk cId="2313843917" sldId="316"/>
        </pc:sldMkLst>
        <pc:spChg chg="mod">
          <ac:chgData name="Dahal, Ajaya" userId="S::ad2323@msstate.edu::4c1ffdd2-b76b-459b-9316-15d4107afe84" providerId="AD" clId="Web-{CB47C3AF-41AF-4A62-B163-A5C6E8ED2CC0}" dt="2022-03-28T19:12:44.112" v="1333" actId="20577"/>
          <ac:spMkLst>
            <pc:docMk/>
            <pc:sldMk cId="2313843917" sldId="316"/>
            <ac:spMk id="75" creationId="{00000000-0000-0000-0000-000000000000}"/>
          </ac:spMkLst>
        </pc:spChg>
        <pc:spChg chg="mod">
          <ac:chgData name="Dahal, Ajaya" userId="S::ad2323@msstate.edu::4c1ffdd2-b76b-459b-9316-15d4107afe84" providerId="AD" clId="Web-{CB47C3AF-41AF-4A62-B163-A5C6E8ED2CC0}" dt="2022-03-28T19:13:07.629" v="1338" actId="20577"/>
          <ac:spMkLst>
            <pc:docMk/>
            <pc:sldMk cId="2313843917" sldId="316"/>
            <ac:spMk id="76" creationId="{00000000-0000-0000-0000-000000000000}"/>
          </ac:spMkLst>
        </pc:spChg>
        <pc:picChg chg="del">
          <ac:chgData name="Dahal, Ajaya" userId="S::ad2323@msstate.edu::4c1ffdd2-b76b-459b-9316-15d4107afe84" providerId="AD" clId="Web-{CB47C3AF-41AF-4A62-B163-A5C6E8ED2CC0}" dt="2022-03-28T19:13:08.426" v="1339"/>
          <ac:picMkLst>
            <pc:docMk/>
            <pc:sldMk cId="2313843917" sldId="316"/>
            <ac:picMk id="77" creationId="{00000000-0000-0000-0000-000000000000}"/>
          </ac:picMkLst>
        </pc:picChg>
      </pc:sldChg>
    </pc:docChg>
  </pc:docChgLst>
  <pc:docChgLst>
    <pc:chgData name="Sahnger, Zack" userId="S::zjs79@msstate.edu::4a230eda-f327-46ff-b291-4fd2962d8baf" providerId="AD" clId="Web-{80E616DE-DD78-4FA6-B7CB-57CBDA925ACE}"/>
    <pc:docChg chg="modSld">
      <pc:chgData name="Sahnger, Zack" userId="S::zjs79@msstate.edu::4a230eda-f327-46ff-b291-4fd2962d8baf" providerId="AD" clId="Web-{80E616DE-DD78-4FA6-B7CB-57CBDA925ACE}" dt="2022-03-24T18:39:09.872" v="18" actId="14100"/>
      <pc:docMkLst>
        <pc:docMk/>
      </pc:docMkLst>
      <pc:sldChg chg="modSp">
        <pc:chgData name="Sahnger, Zack" userId="S::zjs79@msstate.edu::4a230eda-f327-46ff-b291-4fd2962d8baf" providerId="AD" clId="Web-{80E616DE-DD78-4FA6-B7CB-57CBDA925ACE}" dt="2022-03-24T18:39:09.872" v="18" actId="14100"/>
        <pc:sldMkLst>
          <pc:docMk/>
          <pc:sldMk cId="471296059" sldId="296"/>
        </pc:sldMkLst>
        <pc:picChg chg="mod modCrop">
          <ac:chgData name="Sahnger, Zack" userId="S::zjs79@msstate.edu::4a230eda-f327-46ff-b291-4fd2962d8baf" providerId="AD" clId="Web-{80E616DE-DD78-4FA6-B7CB-57CBDA925ACE}" dt="2022-03-24T18:39:09.872" v="18" actId="14100"/>
          <ac:picMkLst>
            <pc:docMk/>
            <pc:sldMk cId="471296059" sldId="296"/>
            <ac:picMk id="6" creationId="{201A05AE-61F2-0DA0-890C-C05CF43FA929}"/>
          </ac:picMkLst>
        </pc:picChg>
      </pc:sldChg>
    </pc:docChg>
  </pc:docChgLst>
  <pc:docChgLst>
    <pc:chgData name="Clark, Will" userId="19d4d144-048b-49f6-a9df-331623c4ea62" providerId="ADAL" clId="{70E3BF54-3CB8-4B65-A30B-DB8DE590C638}"/>
    <pc:docChg chg="undo custSel addSld delSld modSld sldOrd">
      <pc:chgData name="Clark, Will" userId="19d4d144-048b-49f6-a9df-331623c4ea62" providerId="ADAL" clId="{70E3BF54-3CB8-4B65-A30B-DB8DE590C638}" dt="2022-04-04T20:01:56.974" v="1408" actId="20577"/>
      <pc:docMkLst>
        <pc:docMk/>
      </pc:docMkLst>
      <pc:sldChg chg="addSp delSp modSp mod modAnim">
        <pc:chgData name="Clark, Will" userId="19d4d144-048b-49f6-a9df-331623c4ea62" providerId="ADAL" clId="{70E3BF54-3CB8-4B65-A30B-DB8DE590C638}" dt="2022-03-29T16:20:14.716" v="1300"/>
        <pc:sldMkLst>
          <pc:docMk/>
          <pc:sldMk cId="0" sldId="256"/>
        </pc:sldMkLst>
        <pc:spChg chg="mod">
          <ac:chgData name="Clark, Will" userId="19d4d144-048b-49f6-a9df-331623c4ea62" providerId="ADAL" clId="{70E3BF54-3CB8-4B65-A30B-DB8DE590C638}" dt="2022-03-22T18:16:12.501" v="401" actId="313"/>
          <ac:spMkLst>
            <pc:docMk/>
            <pc:sldMk cId="0" sldId="256"/>
            <ac:spMk id="54" creationId="{00000000-0000-0000-0000-000000000000}"/>
          </ac:spMkLst>
        </pc:spChg>
        <pc:spChg chg="mod">
          <ac:chgData name="Clark, Will" userId="19d4d144-048b-49f6-a9df-331623c4ea62" providerId="ADAL" clId="{70E3BF54-3CB8-4B65-A30B-DB8DE590C638}" dt="2022-03-22T18:06:30.990" v="252" actId="26606"/>
          <ac:spMkLst>
            <pc:docMk/>
            <pc:sldMk cId="0" sldId="256"/>
            <ac:spMk id="55" creationId="{00000000-0000-0000-0000-000000000000}"/>
          </ac:spMkLst>
        </pc:spChg>
        <pc:spChg chg="add del">
          <ac:chgData name="Clark, Will" userId="19d4d144-048b-49f6-a9df-331623c4ea62" providerId="ADAL" clId="{70E3BF54-3CB8-4B65-A30B-DB8DE590C638}" dt="2022-03-22T18:06:31" v="253" actId="26606"/>
          <ac:spMkLst>
            <pc:docMk/>
            <pc:sldMk cId="0" sldId="256"/>
            <ac:spMk id="57" creationId="{E4BF830C-B6C7-423C-9614-57C08C3237E6}"/>
          </ac:spMkLst>
        </pc:spChg>
        <pc:spChg chg="add del">
          <ac:chgData name="Clark, Will" userId="19d4d144-048b-49f6-a9df-331623c4ea62" providerId="ADAL" clId="{70E3BF54-3CB8-4B65-A30B-DB8DE590C638}" dt="2022-03-22T18:06:31" v="253" actId="26606"/>
          <ac:spMkLst>
            <pc:docMk/>
            <pc:sldMk cId="0" sldId="256"/>
            <ac:spMk id="67" creationId="{2285D255-F70B-4F6F-9D26-BF6E9B6E2DA3}"/>
          </ac:spMkLst>
        </pc:spChg>
        <pc:spChg chg="add del">
          <ac:chgData name="Clark, Will" userId="19d4d144-048b-49f6-a9df-331623c4ea62" providerId="ADAL" clId="{70E3BF54-3CB8-4B65-A30B-DB8DE590C638}" dt="2022-03-22T18:06:30.990" v="252" actId="26606"/>
          <ac:spMkLst>
            <pc:docMk/>
            <pc:sldMk cId="0" sldId="256"/>
            <ac:spMk id="72" creationId="{71580711-480D-4AE6-87AC-50832A02324A}"/>
          </ac:spMkLst>
        </pc:spChg>
        <pc:spChg chg="add">
          <ac:chgData name="Clark, Will" userId="19d4d144-048b-49f6-a9df-331623c4ea62" providerId="ADAL" clId="{70E3BF54-3CB8-4B65-A30B-DB8DE590C638}" dt="2022-03-22T18:06:31" v="253" actId="26606"/>
          <ac:spMkLst>
            <pc:docMk/>
            <pc:sldMk cId="0" sldId="256"/>
            <ac:spMk id="79" creationId="{2285D255-F70B-4F6F-9D26-BF6E9B6E2DA3}"/>
          </ac:spMkLst>
        </pc:spChg>
        <pc:spChg chg="add">
          <ac:chgData name="Clark, Will" userId="19d4d144-048b-49f6-a9df-331623c4ea62" providerId="ADAL" clId="{70E3BF54-3CB8-4B65-A30B-DB8DE590C638}" dt="2022-03-22T18:06:31" v="253" actId="26606"/>
          <ac:spMkLst>
            <pc:docMk/>
            <pc:sldMk cId="0" sldId="256"/>
            <ac:spMk id="80" creationId="{E4BF830C-B6C7-423C-9614-57C08C3237E6}"/>
          </ac:spMkLst>
        </pc:spChg>
        <pc:grpChg chg="add del">
          <ac:chgData name="Clark, Will" userId="19d4d144-048b-49f6-a9df-331623c4ea62" providerId="ADAL" clId="{70E3BF54-3CB8-4B65-A30B-DB8DE590C638}" dt="2022-03-22T18:06:31" v="253" actId="26606"/>
          <ac:grpSpMkLst>
            <pc:docMk/>
            <pc:sldMk cId="0" sldId="256"/>
            <ac:grpSpMk id="58" creationId="{0E4A73AE-0788-4542-B4A8-13285C7CE695}"/>
          </ac:grpSpMkLst>
        </pc:grpChg>
        <pc:grpChg chg="add del">
          <ac:chgData name="Clark, Will" userId="19d4d144-048b-49f6-a9df-331623c4ea62" providerId="ADAL" clId="{70E3BF54-3CB8-4B65-A30B-DB8DE590C638}" dt="2022-03-22T18:06:30.990" v="252" actId="26606"/>
          <ac:grpSpMkLst>
            <pc:docMk/>
            <pc:sldMk cId="0" sldId="256"/>
            <ac:grpSpMk id="74" creationId="{4509808C-F998-48F4-9144-FC13C858E6C2}"/>
          </ac:grpSpMkLst>
        </pc:grpChg>
        <pc:grpChg chg="add">
          <ac:chgData name="Clark, Will" userId="19d4d144-048b-49f6-a9df-331623c4ea62" providerId="ADAL" clId="{70E3BF54-3CB8-4B65-A30B-DB8DE590C638}" dt="2022-03-22T18:06:31" v="253" actId="26606"/>
          <ac:grpSpMkLst>
            <pc:docMk/>
            <pc:sldMk cId="0" sldId="256"/>
            <ac:grpSpMk id="81" creationId="{0E4A73AE-0788-4542-B4A8-13285C7CE695}"/>
          </ac:grpSpMkLst>
        </pc:grpChg>
        <pc:picChg chg="add mod ord modCrop">
          <ac:chgData name="Clark, Will" userId="19d4d144-048b-49f6-a9df-331623c4ea62" providerId="ADAL" clId="{70E3BF54-3CB8-4B65-A30B-DB8DE590C638}" dt="2022-03-22T18:06:31" v="253" actId="26606"/>
          <ac:picMkLst>
            <pc:docMk/>
            <pc:sldMk cId="0" sldId="256"/>
            <ac:picMk id="5" creationId="{3D756F71-088C-4049-9F51-EA6A22AC957B}"/>
          </ac:picMkLst>
        </pc:picChg>
      </pc:sldChg>
      <pc:sldChg chg="addSp delSp modSp mod modClrScheme addCm delCm modCm chgLayout">
        <pc:chgData name="Clark, Will" userId="19d4d144-048b-49f6-a9df-331623c4ea62" providerId="ADAL" clId="{70E3BF54-3CB8-4B65-A30B-DB8DE590C638}" dt="2022-03-29T18:12:46.419" v="1358" actId="20577"/>
        <pc:sldMkLst>
          <pc:docMk/>
          <pc:sldMk cId="0" sldId="257"/>
        </pc:sldMkLst>
        <pc:spChg chg="add del mod ord">
          <ac:chgData name="Clark, Will" userId="19d4d144-048b-49f6-a9df-331623c4ea62" providerId="ADAL" clId="{70E3BF54-3CB8-4B65-A30B-DB8DE590C638}" dt="2022-03-22T17:57:36.724" v="165" actId="478"/>
          <ac:spMkLst>
            <pc:docMk/>
            <pc:sldMk cId="0" sldId="257"/>
            <ac:spMk id="2" creationId="{3E3ED44E-05B9-4BB3-8BDF-0EC25FF3982B}"/>
          </ac:spMkLst>
        </pc:spChg>
        <pc:spChg chg="mod ord">
          <ac:chgData name="Clark, Will" userId="19d4d144-048b-49f6-a9df-331623c4ea62" providerId="ADAL" clId="{70E3BF54-3CB8-4B65-A30B-DB8DE590C638}" dt="2022-03-22T17:56:49.655" v="162" actId="207"/>
          <ac:spMkLst>
            <pc:docMk/>
            <pc:sldMk cId="0" sldId="257"/>
            <ac:spMk id="60" creationId="{00000000-0000-0000-0000-000000000000}"/>
          </ac:spMkLst>
        </pc:spChg>
        <pc:spChg chg="mod topLvl">
          <ac:chgData name="Clark, Will" userId="19d4d144-048b-49f6-a9df-331623c4ea62" providerId="ADAL" clId="{70E3BF54-3CB8-4B65-A30B-DB8DE590C638}" dt="2022-03-22T18:10:53.610" v="306" actId="1076"/>
          <ac:spMkLst>
            <pc:docMk/>
            <pc:sldMk cId="0" sldId="257"/>
            <ac:spMk id="66" creationId="{00000000-0000-0000-0000-000000000000}"/>
          </ac:spMkLst>
        </pc:spChg>
        <pc:spChg chg="mod topLvl">
          <ac:chgData name="Clark, Will" userId="19d4d144-048b-49f6-a9df-331623c4ea62" providerId="ADAL" clId="{70E3BF54-3CB8-4B65-A30B-DB8DE590C638}" dt="2022-03-29T18:12:46.419" v="1358" actId="20577"/>
          <ac:spMkLst>
            <pc:docMk/>
            <pc:sldMk cId="0" sldId="257"/>
            <ac:spMk id="67" creationId="{00000000-0000-0000-0000-000000000000}"/>
          </ac:spMkLst>
        </pc:spChg>
        <pc:spChg chg="mod topLvl">
          <ac:chgData name="Clark, Will" userId="19d4d144-048b-49f6-a9df-331623c4ea62" providerId="ADAL" clId="{70E3BF54-3CB8-4B65-A30B-DB8DE590C638}" dt="2022-03-22T18:12:42.228" v="309" actId="20577"/>
          <ac:spMkLst>
            <pc:docMk/>
            <pc:sldMk cId="0" sldId="257"/>
            <ac:spMk id="68" creationId="{00000000-0000-0000-0000-000000000000}"/>
          </ac:spMkLst>
        </pc:spChg>
        <pc:spChg chg="mod topLvl">
          <ac:chgData name="Clark, Will" userId="19d4d144-048b-49f6-a9df-331623c4ea62" providerId="ADAL" clId="{70E3BF54-3CB8-4B65-A30B-DB8DE590C638}" dt="2022-03-22T18:12:50.019" v="311" actId="20577"/>
          <ac:spMkLst>
            <pc:docMk/>
            <pc:sldMk cId="0" sldId="257"/>
            <ac:spMk id="69" creationId="{00000000-0000-0000-0000-000000000000}"/>
          </ac:spMkLst>
        </pc:spChg>
        <pc:spChg chg="mod topLvl">
          <ac:chgData name="Clark, Will" userId="19d4d144-048b-49f6-a9df-331623c4ea62" providerId="ADAL" clId="{70E3BF54-3CB8-4B65-A30B-DB8DE590C638}" dt="2022-03-29T18:12:43.881" v="1357" actId="20577"/>
          <ac:spMkLst>
            <pc:docMk/>
            <pc:sldMk cId="0" sldId="257"/>
            <ac:spMk id="70" creationId="{00000000-0000-0000-0000-000000000000}"/>
          </ac:spMkLst>
        </pc:spChg>
        <pc:grpChg chg="add del mod">
          <ac:chgData name="Clark, Will" userId="19d4d144-048b-49f6-a9df-331623c4ea62" providerId="ADAL" clId="{70E3BF54-3CB8-4B65-A30B-DB8DE590C638}" dt="2022-03-22T18:09:19.958" v="304" actId="165"/>
          <ac:grpSpMkLst>
            <pc:docMk/>
            <pc:sldMk cId="0" sldId="257"/>
            <ac:grpSpMk id="3" creationId="{78C5D4CB-E180-436A-AEEC-A9995A7CE7E4}"/>
          </ac:grpSpMkLst>
        </pc:grpChg>
        <pc:picChg chg="mod topLvl">
          <ac:chgData name="Clark, Will" userId="19d4d144-048b-49f6-a9df-331623c4ea62" providerId="ADAL" clId="{70E3BF54-3CB8-4B65-A30B-DB8DE590C638}" dt="2022-03-22T18:09:19.958" v="304" actId="165"/>
          <ac:picMkLst>
            <pc:docMk/>
            <pc:sldMk cId="0" sldId="257"/>
            <ac:picMk id="61" creationId="{00000000-0000-0000-0000-000000000000}"/>
          </ac:picMkLst>
        </pc:picChg>
        <pc:picChg chg="mod topLvl">
          <ac:chgData name="Clark, Will" userId="19d4d144-048b-49f6-a9df-331623c4ea62" providerId="ADAL" clId="{70E3BF54-3CB8-4B65-A30B-DB8DE590C638}" dt="2022-03-22T18:09:19.958" v="304" actId="165"/>
          <ac:picMkLst>
            <pc:docMk/>
            <pc:sldMk cId="0" sldId="257"/>
            <ac:picMk id="62" creationId="{00000000-0000-0000-0000-000000000000}"/>
          </ac:picMkLst>
        </pc:picChg>
        <pc:picChg chg="mod topLvl">
          <ac:chgData name="Clark, Will" userId="19d4d144-048b-49f6-a9df-331623c4ea62" providerId="ADAL" clId="{70E3BF54-3CB8-4B65-A30B-DB8DE590C638}" dt="2022-03-22T18:09:19.958" v="304" actId="165"/>
          <ac:picMkLst>
            <pc:docMk/>
            <pc:sldMk cId="0" sldId="257"/>
            <ac:picMk id="63" creationId="{00000000-0000-0000-0000-000000000000}"/>
          </ac:picMkLst>
        </pc:picChg>
        <pc:picChg chg="mod topLvl modCrop">
          <ac:chgData name="Clark, Will" userId="19d4d144-048b-49f6-a9df-331623c4ea62" providerId="ADAL" clId="{70E3BF54-3CB8-4B65-A30B-DB8DE590C638}" dt="2022-03-28T19:39:23.446" v="1290" actId="732"/>
          <ac:picMkLst>
            <pc:docMk/>
            <pc:sldMk cId="0" sldId="257"/>
            <ac:picMk id="64" creationId="{00000000-0000-0000-0000-000000000000}"/>
          </ac:picMkLst>
        </pc:picChg>
        <pc:picChg chg="mod topLvl modCrop">
          <ac:chgData name="Clark, Will" userId="19d4d144-048b-49f6-a9df-331623c4ea62" providerId="ADAL" clId="{70E3BF54-3CB8-4B65-A30B-DB8DE590C638}" dt="2022-03-28T19:39:34.601" v="1291" actId="732"/>
          <ac:picMkLst>
            <pc:docMk/>
            <pc:sldMk cId="0" sldId="257"/>
            <ac:picMk id="65" creationId="{00000000-0000-0000-0000-000000000000}"/>
          </ac:picMkLst>
        </pc:picChg>
      </pc:sldChg>
      <pc:sldChg chg="modSp mod addCm delCm modCm">
        <pc:chgData name="Clark, Will" userId="19d4d144-048b-49f6-a9df-331623c4ea62" providerId="ADAL" clId="{70E3BF54-3CB8-4B65-A30B-DB8DE590C638}" dt="2022-03-28T19:20:29.485" v="1183" actId="20577"/>
        <pc:sldMkLst>
          <pc:docMk/>
          <pc:sldMk cId="0" sldId="258"/>
        </pc:sldMkLst>
        <pc:spChg chg="mod">
          <ac:chgData name="Clark, Will" userId="19d4d144-048b-49f6-a9df-331623c4ea62" providerId="ADAL" clId="{70E3BF54-3CB8-4B65-A30B-DB8DE590C638}" dt="2022-03-28T19:20:29.485" v="1183" actId="20577"/>
          <ac:spMkLst>
            <pc:docMk/>
            <pc:sldMk cId="0" sldId="258"/>
            <ac:spMk id="76" creationId="{00000000-0000-0000-0000-000000000000}"/>
          </ac:spMkLst>
        </pc:spChg>
        <pc:picChg chg="mod modCrop">
          <ac:chgData name="Clark, Will" userId="19d4d144-048b-49f6-a9df-331623c4ea62" providerId="ADAL" clId="{70E3BF54-3CB8-4B65-A30B-DB8DE590C638}" dt="2022-03-28T19:16:35.436" v="1170" actId="732"/>
          <ac:picMkLst>
            <pc:docMk/>
            <pc:sldMk cId="0" sldId="258"/>
            <ac:picMk id="77" creationId="{00000000-0000-0000-0000-000000000000}"/>
          </ac:picMkLst>
        </pc:picChg>
      </pc:sldChg>
      <pc:sldChg chg="modSp mod">
        <pc:chgData name="Clark, Will" userId="19d4d144-048b-49f6-a9df-331623c4ea62" providerId="ADAL" clId="{70E3BF54-3CB8-4B65-A30B-DB8DE590C638}" dt="2022-03-22T17:58:04.311" v="166" actId="1076"/>
        <pc:sldMkLst>
          <pc:docMk/>
          <pc:sldMk cId="0" sldId="259"/>
        </pc:sldMkLst>
        <pc:picChg chg="mod">
          <ac:chgData name="Clark, Will" userId="19d4d144-048b-49f6-a9df-331623c4ea62" providerId="ADAL" clId="{70E3BF54-3CB8-4B65-A30B-DB8DE590C638}" dt="2022-03-22T17:58:04.311" v="166" actId="1076"/>
          <ac:picMkLst>
            <pc:docMk/>
            <pc:sldMk cId="0" sldId="259"/>
            <ac:picMk id="85" creationId="{78FE4483-82AB-8CA4-7374-90B05813266D}"/>
          </ac:picMkLst>
        </pc:picChg>
      </pc:sldChg>
      <pc:sldChg chg="addSp delSp modSp del mod modClrScheme chgLayout">
        <pc:chgData name="Clark, Will" userId="19d4d144-048b-49f6-a9df-331623c4ea62" providerId="ADAL" clId="{70E3BF54-3CB8-4B65-A30B-DB8DE590C638}" dt="2022-03-22T18:20:36.196" v="402" actId="2696"/>
        <pc:sldMkLst>
          <pc:docMk/>
          <pc:sldMk cId="0" sldId="260"/>
        </pc:sldMkLst>
        <pc:spChg chg="add mod ord">
          <ac:chgData name="Clark, Will" userId="19d4d144-048b-49f6-a9df-331623c4ea62" providerId="ADAL" clId="{70E3BF54-3CB8-4B65-A30B-DB8DE590C638}" dt="2022-03-22T17:58:34.790" v="167" actId="700"/>
          <ac:spMkLst>
            <pc:docMk/>
            <pc:sldMk cId="0" sldId="260"/>
            <ac:spMk id="2" creationId="{9A69A5B0-7668-463B-83CC-91D72C9E02DA}"/>
          </ac:spMkLst>
        </pc:spChg>
        <pc:spChg chg="mod ord">
          <ac:chgData name="Clark, Will" userId="19d4d144-048b-49f6-a9df-331623c4ea62" providerId="ADAL" clId="{70E3BF54-3CB8-4B65-A30B-DB8DE590C638}" dt="2022-03-22T17:58:34.829" v="168" actId="27636"/>
          <ac:spMkLst>
            <pc:docMk/>
            <pc:sldMk cId="0" sldId="260"/>
            <ac:spMk id="88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7:58:34.790" v="167" actId="700"/>
          <ac:spMkLst>
            <pc:docMk/>
            <pc:sldMk cId="0" sldId="260"/>
            <ac:spMk id="89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8T19:26:23.522" v="1186" actId="20577"/>
        <pc:sldMkLst>
          <pc:docMk/>
          <pc:sldMk cId="0" sldId="261"/>
        </pc:sldMkLst>
        <pc:spChg chg="add del mod ord">
          <ac:chgData name="Clark, Will" userId="19d4d144-048b-49f6-a9df-331623c4ea62" providerId="ADAL" clId="{70E3BF54-3CB8-4B65-A30B-DB8DE590C638}" dt="2022-03-22T17:58:45.773" v="172" actId="700"/>
          <ac:spMkLst>
            <pc:docMk/>
            <pc:sldMk cId="0" sldId="261"/>
            <ac:spMk id="6" creationId="{7F32BBF2-9B21-40F4-AD3B-3EAE33AEBFF6}"/>
          </ac:spMkLst>
        </pc:spChg>
        <pc:spChg chg="add del mod ord">
          <ac:chgData name="Clark, Will" userId="19d4d144-048b-49f6-a9df-331623c4ea62" providerId="ADAL" clId="{70E3BF54-3CB8-4B65-A30B-DB8DE590C638}" dt="2022-03-22T17:58:45.773" v="172" actId="700"/>
          <ac:spMkLst>
            <pc:docMk/>
            <pc:sldMk cId="0" sldId="261"/>
            <ac:spMk id="7" creationId="{C5F7A6FF-D11D-4B3B-8087-80683A763443}"/>
          </ac:spMkLst>
        </pc:spChg>
        <pc:spChg chg="add mod ord">
          <ac:chgData name="Clark, Will" userId="19d4d144-048b-49f6-a9df-331623c4ea62" providerId="ADAL" clId="{70E3BF54-3CB8-4B65-A30B-DB8DE590C638}" dt="2022-03-28T19:26:23.522" v="1186" actId="20577"/>
          <ac:spMkLst>
            <pc:docMk/>
            <pc:sldMk cId="0" sldId="261"/>
            <ac:spMk id="8" creationId="{CE0A4EE5-801F-421C-9D38-84E1C8558FF9}"/>
          </ac:spMkLst>
        </pc:spChg>
        <pc:spChg chg="mod ord">
          <ac:chgData name="Clark, Will" userId="19d4d144-048b-49f6-a9df-331623c4ea62" providerId="ADAL" clId="{70E3BF54-3CB8-4B65-A30B-DB8DE590C638}" dt="2022-03-22T17:58:47.833" v="173" actId="207"/>
          <ac:spMkLst>
            <pc:docMk/>
            <pc:sldMk cId="0" sldId="261"/>
            <ac:spMk id="94" creationId="{00000000-0000-0000-0000-000000000000}"/>
          </ac:spMkLst>
        </pc:spChg>
        <pc:spChg chg="del">
          <ac:chgData name="Clark, Will" userId="19d4d144-048b-49f6-a9df-331623c4ea62" providerId="ADAL" clId="{70E3BF54-3CB8-4B65-A30B-DB8DE590C638}" dt="2022-03-22T17:58:41.048" v="169" actId="700"/>
          <ac:spMkLst>
            <pc:docMk/>
            <pc:sldMk cId="0" sldId="261"/>
            <ac:spMk id="95" creationId="{00000000-0000-0000-0000-000000000000}"/>
          </ac:spMkLst>
        </pc:spChg>
      </pc:sldChg>
      <pc:sldChg chg="addSp delSp modSp mod modClrScheme chgLayout modNotes">
        <pc:chgData name="Clark, Will" userId="19d4d144-048b-49f6-a9df-331623c4ea62" providerId="ADAL" clId="{70E3BF54-3CB8-4B65-A30B-DB8DE590C638}" dt="2022-03-22T17:59:04.108" v="176" actId="478"/>
        <pc:sldMkLst>
          <pc:docMk/>
          <pc:sldMk cId="0" sldId="262"/>
        </pc:sldMkLst>
        <pc:spChg chg="add del mod ord">
          <ac:chgData name="Clark, Will" userId="19d4d144-048b-49f6-a9df-331623c4ea62" providerId="ADAL" clId="{70E3BF54-3CB8-4B65-A30B-DB8DE590C638}" dt="2022-03-22T17:59:04.108" v="176" actId="478"/>
          <ac:spMkLst>
            <pc:docMk/>
            <pc:sldMk cId="0" sldId="262"/>
            <ac:spMk id="2" creationId="{359B678B-27F9-46BB-961B-1EA943483F47}"/>
          </ac:spMkLst>
        </pc:spChg>
        <pc:spChg chg="add del mod ord">
          <ac:chgData name="Clark, Will" userId="19d4d144-048b-49f6-a9df-331623c4ea62" providerId="ADAL" clId="{70E3BF54-3CB8-4B65-A30B-DB8DE590C638}" dt="2022-03-22T16:28:29.151" v="149" actId="478"/>
          <ac:spMkLst>
            <pc:docMk/>
            <pc:sldMk cId="0" sldId="262"/>
            <ac:spMk id="2" creationId="{541DC28A-587E-4BCF-82C1-90F37830BBB8}"/>
          </ac:spMkLst>
        </pc:spChg>
        <pc:spChg chg="mod ord">
          <ac:chgData name="Clark, Will" userId="19d4d144-048b-49f6-a9df-331623c4ea62" providerId="ADAL" clId="{70E3BF54-3CB8-4B65-A30B-DB8DE590C638}" dt="2022-03-22T17:58:59.107" v="174" actId="700"/>
          <ac:spMkLst>
            <pc:docMk/>
            <pc:sldMk cId="0" sldId="262"/>
            <ac:spMk id="100" creationId="{00000000-0000-0000-0000-000000000000}"/>
          </ac:spMkLst>
        </pc:spChg>
        <pc:spChg chg="del">
          <ac:chgData name="Clark, Will" userId="19d4d144-048b-49f6-a9df-331623c4ea62" providerId="ADAL" clId="{70E3BF54-3CB8-4B65-A30B-DB8DE590C638}" dt="2022-03-22T16:10:50.155" v="10" actId="478"/>
          <ac:spMkLst>
            <pc:docMk/>
            <pc:sldMk cId="0" sldId="262"/>
            <ac:spMk id="101" creationId="{00000000-0000-0000-0000-000000000000}"/>
          </ac:spMkLst>
        </pc:spChg>
        <pc:graphicFrameChg chg="add del mod modGraphic">
          <ac:chgData name="Clark, Will" userId="19d4d144-048b-49f6-a9df-331623c4ea62" providerId="ADAL" clId="{70E3BF54-3CB8-4B65-A30B-DB8DE590C638}" dt="2022-03-22T16:14:39.380" v="102" actId="21"/>
          <ac:graphicFrameMkLst>
            <pc:docMk/>
            <pc:sldMk cId="0" sldId="262"/>
            <ac:graphicFrameMk id="2" creationId="{C8B67AB9-DE45-4FF9-97CE-0AE24A032FC3}"/>
          </ac:graphicFrameMkLst>
        </pc:graphicFrameChg>
      </pc:sldChg>
      <pc:sldChg chg="addSp delSp modSp mod modClrScheme modAnim delCm chgLayout">
        <pc:chgData name="Clark, Will" userId="19d4d144-048b-49f6-a9df-331623c4ea62" providerId="ADAL" clId="{70E3BF54-3CB8-4B65-A30B-DB8DE590C638}" dt="2022-03-28T19:10:46.743" v="1128"/>
        <pc:sldMkLst>
          <pc:docMk/>
          <pc:sldMk cId="0" sldId="263"/>
        </pc:sldMkLst>
        <pc:spChg chg="add del mod ord">
          <ac:chgData name="Clark, Will" userId="19d4d144-048b-49f6-a9df-331623c4ea62" providerId="ADAL" clId="{70E3BF54-3CB8-4B65-A30B-DB8DE590C638}" dt="2022-03-22T18:00:59.284" v="185" actId="478"/>
          <ac:spMkLst>
            <pc:docMk/>
            <pc:sldMk cId="0" sldId="263"/>
            <ac:spMk id="2" creationId="{79AFC560-B746-4CE3-BD64-7CA5A8F2FF6C}"/>
          </ac:spMkLst>
        </pc:spChg>
        <pc:spChg chg="mod ord">
          <ac:chgData name="Clark, Will" userId="19d4d144-048b-49f6-a9df-331623c4ea62" providerId="ADAL" clId="{70E3BF54-3CB8-4B65-A30B-DB8DE590C638}" dt="2022-03-22T18:00:54.972" v="184" actId="27636"/>
          <ac:spMkLst>
            <pc:docMk/>
            <pc:sldMk cId="0" sldId="263"/>
            <ac:spMk id="106" creationId="{00000000-0000-0000-0000-000000000000}"/>
          </ac:spMkLst>
        </pc:spChg>
        <pc:spChg chg="del">
          <ac:chgData name="Clark, Will" userId="19d4d144-048b-49f6-a9df-331623c4ea62" providerId="ADAL" clId="{70E3BF54-3CB8-4B65-A30B-DB8DE590C638}" dt="2022-03-22T16:14:42.175" v="103" actId="478"/>
          <ac:spMkLst>
            <pc:docMk/>
            <pc:sldMk cId="0" sldId="263"/>
            <ac:spMk id="107" creationId="{00000000-0000-0000-0000-000000000000}"/>
          </ac:spMkLst>
        </pc:spChg>
        <pc:graphicFrameChg chg="add mod modGraphic">
          <ac:chgData name="Clark, Will" userId="19d4d144-048b-49f6-a9df-331623c4ea62" providerId="ADAL" clId="{70E3BF54-3CB8-4B65-A30B-DB8DE590C638}" dt="2022-03-24T18:23:30.711" v="753" actId="12385"/>
          <ac:graphicFrameMkLst>
            <pc:docMk/>
            <pc:sldMk cId="0" sldId="263"/>
            <ac:graphicFrameMk id="4" creationId="{12F3DD3F-C738-4086-A92C-7B6A319ADAA4}"/>
          </ac:graphicFrameMkLst>
        </pc:graphicFrameChg>
      </pc:sldChg>
      <pc:sldChg chg="addSp delSp modSp mod modClrScheme delCm chgLayout">
        <pc:chgData name="Clark, Will" userId="19d4d144-048b-49f6-a9df-331623c4ea62" providerId="ADAL" clId="{70E3BF54-3CB8-4B65-A30B-DB8DE590C638}" dt="2022-03-28T19:10:52.452" v="1129"/>
        <pc:sldMkLst>
          <pc:docMk/>
          <pc:sldMk cId="0" sldId="264"/>
        </pc:sldMkLst>
        <pc:spChg chg="add del mod ord">
          <ac:chgData name="Clark, Will" userId="19d4d144-048b-49f6-a9df-331623c4ea62" providerId="ADAL" clId="{70E3BF54-3CB8-4B65-A30B-DB8DE590C638}" dt="2022-03-22T18:01:30.851" v="191" actId="478"/>
          <ac:spMkLst>
            <pc:docMk/>
            <pc:sldMk cId="0" sldId="264"/>
            <ac:spMk id="3" creationId="{D6FB7D88-6292-4918-8C48-E8CFFEBD5ED3}"/>
          </ac:spMkLst>
        </pc:spChg>
        <pc:spChg chg="mod ord">
          <ac:chgData name="Clark, Will" userId="19d4d144-048b-49f6-a9df-331623c4ea62" providerId="ADAL" clId="{70E3BF54-3CB8-4B65-A30B-DB8DE590C638}" dt="2022-03-22T18:01:04.871" v="187" actId="27636"/>
          <ac:spMkLst>
            <pc:docMk/>
            <pc:sldMk cId="0" sldId="264"/>
            <ac:spMk id="112" creationId="{00000000-0000-0000-0000-000000000000}"/>
          </ac:spMkLst>
        </pc:spChg>
        <pc:spChg chg="del">
          <ac:chgData name="Clark, Will" userId="19d4d144-048b-49f6-a9df-331623c4ea62" providerId="ADAL" clId="{70E3BF54-3CB8-4B65-A30B-DB8DE590C638}" dt="2022-03-22T16:14:56.540" v="105" actId="478"/>
          <ac:spMkLst>
            <pc:docMk/>
            <pc:sldMk cId="0" sldId="264"/>
            <ac:spMk id="113" creationId="{00000000-0000-0000-0000-000000000000}"/>
          </ac:spMkLst>
        </pc:spChg>
        <pc:graphicFrameChg chg="add mod modGraphic">
          <ac:chgData name="Clark, Will" userId="19d4d144-048b-49f6-a9df-331623c4ea62" providerId="ADAL" clId="{70E3BF54-3CB8-4B65-A30B-DB8DE590C638}" dt="2022-03-24T18:23:23.666" v="752" actId="12385"/>
          <ac:graphicFrameMkLst>
            <pc:docMk/>
            <pc:sldMk cId="0" sldId="264"/>
            <ac:graphicFrameMk id="2" creationId="{AF68895F-0B82-421C-9B47-C549114C50AD}"/>
          </ac:graphicFrameMkLst>
        </pc:graphicFrameChg>
      </pc:sldChg>
      <pc:sldChg chg="addSp delSp modSp mod modClrScheme chgLayout">
        <pc:chgData name="Clark, Will" userId="19d4d144-048b-49f6-a9df-331623c4ea62" providerId="ADAL" clId="{70E3BF54-3CB8-4B65-A30B-DB8DE590C638}" dt="2022-03-24T18:23:15.343" v="751" actId="12385"/>
        <pc:sldMkLst>
          <pc:docMk/>
          <pc:sldMk cId="0" sldId="265"/>
        </pc:sldMkLst>
        <pc:spChg chg="add del mod ord">
          <ac:chgData name="Clark, Will" userId="19d4d144-048b-49f6-a9df-331623c4ea62" providerId="ADAL" clId="{70E3BF54-3CB8-4B65-A30B-DB8DE590C638}" dt="2022-03-22T18:02:08.899" v="199" actId="478"/>
          <ac:spMkLst>
            <pc:docMk/>
            <pc:sldMk cId="0" sldId="265"/>
            <ac:spMk id="3" creationId="{7BB88CBE-8A2D-4A44-A3FA-57D4CDBC44F5}"/>
          </ac:spMkLst>
        </pc:spChg>
        <pc:spChg chg="mod ord">
          <ac:chgData name="Clark, Will" userId="19d4d144-048b-49f6-a9df-331623c4ea62" providerId="ADAL" clId="{70E3BF54-3CB8-4B65-A30B-DB8DE590C638}" dt="2022-03-22T18:01:37.313" v="193" actId="27636"/>
          <ac:spMkLst>
            <pc:docMk/>
            <pc:sldMk cId="0" sldId="265"/>
            <ac:spMk id="118" creationId="{00000000-0000-0000-0000-000000000000}"/>
          </ac:spMkLst>
        </pc:spChg>
        <pc:spChg chg="del">
          <ac:chgData name="Clark, Will" userId="19d4d144-048b-49f6-a9df-331623c4ea62" providerId="ADAL" clId="{70E3BF54-3CB8-4B65-A30B-DB8DE590C638}" dt="2022-03-22T16:18:54.138" v="126" actId="478"/>
          <ac:spMkLst>
            <pc:docMk/>
            <pc:sldMk cId="0" sldId="265"/>
            <ac:spMk id="119" creationId="{00000000-0000-0000-0000-000000000000}"/>
          </ac:spMkLst>
        </pc:spChg>
        <pc:graphicFrameChg chg="add mod modGraphic">
          <ac:chgData name="Clark, Will" userId="19d4d144-048b-49f6-a9df-331623c4ea62" providerId="ADAL" clId="{70E3BF54-3CB8-4B65-A30B-DB8DE590C638}" dt="2022-03-24T18:23:15.343" v="751" actId="12385"/>
          <ac:graphicFrameMkLst>
            <pc:docMk/>
            <pc:sldMk cId="0" sldId="265"/>
            <ac:graphicFrameMk id="2" creationId="{98BB83B9-DBDC-4573-9B66-E23E75548A8C}"/>
          </ac:graphicFrameMkLst>
        </pc:graphicFrameChg>
      </pc:sldChg>
      <pc:sldChg chg="addSp delSp modSp mod modClrScheme chgLayout">
        <pc:chgData name="Clark, Will" userId="19d4d144-048b-49f6-a9df-331623c4ea62" providerId="ADAL" clId="{70E3BF54-3CB8-4B65-A30B-DB8DE590C638}" dt="2022-03-22T18:02:49.246" v="210" actId="478"/>
        <pc:sldMkLst>
          <pc:docMk/>
          <pc:sldMk cId="0" sldId="266"/>
        </pc:sldMkLst>
        <pc:spChg chg="add del mod ord">
          <ac:chgData name="Clark, Will" userId="19d4d144-048b-49f6-a9df-331623c4ea62" providerId="ADAL" clId="{70E3BF54-3CB8-4B65-A30B-DB8DE590C638}" dt="2022-03-22T18:02:49.246" v="210" actId="478"/>
          <ac:spMkLst>
            <pc:docMk/>
            <pc:sldMk cId="0" sldId="266"/>
            <ac:spMk id="2" creationId="{761F2645-4F55-4DDA-A9A9-8E62B5E3553C}"/>
          </ac:spMkLst>
        </pc:spChg>
        <pc:spChg chg="mod ord">
          <ac:chgData name="Clark, Will" userId="19d4d144-048b-49f6-a9df-331623c4ea62" providerId="ADAL" clId="{70E3BF54-3CB8-4B65-A30B-DB8DE590C638}" dt="2022-03-22T18:02:19.280" v="201" actId="27636"/>
          <ac:spMkLst>
            <pc:docMk/>
            <pc:sldMk cId="0" sldId="266"/>
            <ac:spMk id="124" creationId="{00000000-0000-0000-0000-000000000000}"/>
          </ac:spMkLst>
        </pc:spChg>
        <pc:picChg chg="mod">
          <ac:chgData name="Clark, Will" userId="19d4d144-048b-49f6-a9df-331623c4ea62" providerId="ADAL" clId="{70E3BF54-3CB8-4B65-A30B-DB8DE590C638}" dt="2022-03-22T18:02:45.842" v="209" actId="1076"/>
          <ac:picMkLst>
            <pc:docMk/>
            <pc:sldMk cId="0" sldId="266"/>
            <ac:picMk id="125" creationId="{00000000-0000-0000-0000-000000000000}"/>
          </ac:picMkLst>
        </pc:picChg>
      </pc:sldChg>
      <pc:sldChg chg="modSp mod modClrScheme chgLayout">
        <pc:chgData name="Clark, Will" userId="19d4d144-048b-49f6-a9df-331623c4ea62" providerId="ADAL" clId="{70E3BF54-3CB8-4B65-A30B-DB8DE590C638}" dt="2022-03-22T18:03:12.450" v="213" actId="20577"/>
        <pc:sldMkLst>
          <pc:docMk/>
          <pc:sldMk cId="0" sldId="267"/>
        </pc:sldMkLst>
        <pc:spChg chg="mod ord">
          <ac:chgData name="Clark, Will" userId="19d4d144-048b-49f6-a9df-331623c4ea62" providerId="ADAL" clId="{70E3BF54-3CB8-4B65-A30B-DB8DE590C638}" dt="2022-03-22T18:03:12.450" v="213" actId="20577"/>
          <ac:spMkLst>
            <pc:docMk/>
            <pc:sldMk cId="0" sldId="267"/>
            <ac:spMk id="130" creationId="{00000000-0000-0000-0000-000000000000}"/>
          </ac:spMkLst>
        </pc:spChg>
        <pc:spChg chg="mod ord">
          <ac:chgData name="Clark, Will" userId="19d4d144-048b-49f6-a9df-331623c4ea62" providerId="ADAL" clId="{70E3BF54-3CB8-4B65-A30B-DB8DE590C638}" dt="2022-03-22T18:03:06.730" v="211" actId="700"/>
          <ac:spMkLst>
            <pc:docMk/>
            <pc:sldMk cId="0" sldId="267"/>
            <ac:spMk id="131" creationId="{00000000-0000-0000-0000-000000000000}"/>
          </ac:spMkLst>
        </pc:spChg>
      </pc:sldChg>
      <pc:sldChg chg="modSp mod modClrScheme chgLayout">
        <pc:chgData name="Clark, Will" userId="19d4d144-048b-49f6-a9df-331623c4ea62" providerId="ADAL" clId="{70E3BF54-3CB8-4B65-A30B-DB8DE590C638}" dt="2022-03-29T18:19:12.207" v="1364" actId="242"/>
        <pc:sldMkLst>
          <pc:docMk/>
          <pc:sldMk cId="0" sldId="268"/>
        </pc:sldMkLst>
        <pc:spChg chg="mod ord">
          <ac:chgData name="Clark, Will" userId="19d4d144-048b-49f6-a9df-331623c4ea62" providerId="ADAL" clId="{70E3BF54-3CB8-4B65-A30B-DB8DE590C638}" dt="2022-03-29T18:19:12.207" v="1364" actId="242"/>
          <ac:spMkLst>
            <pc:docMk/>
            <pc:sldMk cId="0" sldId="268"/>
            <ac:spMk id="136" creationId="{00000000-0000-0000-0000-000000000000}"/>
          </ac:spMkLst>
        </pc:spChg>
        <pc:spChg chg="mod ord">
          <ac:chgData name="Clark, Will" userId="19d4d144-048b-49f6-a9df-331623c4ea62" providerId="ADAL" clId="{70E3BF54-3CB8-4B65-A30B-DB8DE590C638}" dt="2022-03-22T18:03:16.780" v="214" actId="700"/>
          <ac:spMkLst>
            <pc:docMk/>
            <pc:sldMk cId="0" sldId="268"/>
            <ac:spMk id="137" creationId="{00000000-0000-0000-0000-000000000000}"/>
          </ac:spMkLst>
        </pc:spChg>
      </pc:sldChg>
      <pc:sldChg chg="addSp delSp modSp mod setBg modClrScheme chgLayout">
        <pc:chgData name="Clark, Will" userId="19d4d144-048b-49f6-a9df-331623c4ea62" providerId="ADAL" clId="{70E3BF54-3CB8-4B65-A30B-DB8DE590C638}" dt="2022-03-22T18:33:48.384" v="413"/>
        <pc:sldMkLst>
          <pc:docMk/>
          <pc:sldMk cId="0" sldId="269"/>
        </pc:sldMkLst>
        <pc:spChg chg="add mod ord">
          <ac:chgData name="Clark, Will" userId="19d4d144-048b-49f6-a9df-331623c4ea62" providerId="ADAL" clId="{70E3BF54-3CB8-4B65-A30B-DB8DE590C638}" dt="2022-03-22T18:33:48.384" v="413"/>
          <ac:spMkLst>
            <pc:docMk/>
            <pc:sldMk cId="0" sldId="269"/>
            <ac:spMk id="2" creationId="{DCAA9372-2058-4262-887E-C8ABF50127BA}"/>
          </ac:spMkLst>
        </pc:spChg>
        <pc:spChg chg="mod ord">
          <ac:chgData name="Clark, Will" userId="19d4d144-048b-49f6-a9df-331623c4ea62" providerId="ADAL" clId="{70E3BF54-3CB8-4B65-A30B-DB8DE590C638}" dt="2022-03-22T18:33:48.384" v="413"/>
          <ac:spMkLst>
            <pc:docMk/>
            <pc:sldMk cId="0" sldId="269"/>
            <ac:spMk id="142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69"/>
            <ac:spMk id="143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2T18:03:28.305" v="218" actId="27636"/>
        <pc:sldMkLst>
          <pc:docMk/>
          <pc:sldMk cId="0" sldId="270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0"/>
            <ac:spMk id="2" creationId="{694DF4E4-95F6-4328-B36F-5EF3292B0967}"/>
          </ac:spMkLst>
        </pc:spChg>
        <pc:spChg chg="mod ord">
          <ac:chgData name="Clark, Will" userId="19d4d144-048b-49f6-a9df-331623c4ea62" providerId="ADAL" clId="{70E3BF54-3CB8-4B65-A30B-DB8DE590C638}" dt="2022-03-22T18:03:28.305" v="218" actId="27636"/>
          <ac:spMkLst>
            <pc:docMk/>
            <pc:sldMk cId="0" sldId="270"/>
            <ac:spMk id="148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0"/>
            <ac:spMk id="149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2T18:03:28.310" v="219" actId="27636"/>
        <pc:sldMkLst>
          <pc:docMk/>
          <pc:sldMk cId="0" sldId="271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1"/>
            <ac:spMk id="2" creationId="{8351BF23-98B1-4ADC-9ACD-FD3DEB946D29}"/>
          </ac:spMkLst>
        </pc:spChg>
        <pc:spChg chg="mod ord">
          <ac:chgData name="Clark, Will" userId="19d4d144-048b-49f6-a9df-331623c4ea62" providerId="ADAL" clId="{70E3BF54-3CB8-4B65-A30B-DB8DE590C638}" dt="2022-03-22T18:03:28.310" v="219" actId="27636"/>
          <ac:spMkLst>
            <pc:docMk/>
            <pc:sldMk cId="0" sldId="271"/>
            <ac:spMk id="154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1"/>
            <ac:spMk id="155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9T18:18:58.082" v="1362" actId="242"/>
        <pc:sldMkLst>
          <pc:docMk/>
          <pc:sldMk cId="0" sldId="272"/>
        </pc:sldMkLst>
        <pc:spChg chg="add del mod ord">
          <ac:chgData name="Clark, Will" userId="19d4d144-048b-49f6-a9df-331623c4ea62" providerId="ADAL" clId="{70E3BF54-3CB8-4B65-A30B-DB8DE590C638}" dt="2022-03-24T17:00:04.865" v="414" actId="478"/>
          <ac:spMkLst>
            <pc:docMk/>
            <pc:sldMk cId="0" sldId="272"/>
            <ac:spMk id="2" creationId="{715BC05D-AA99-4775-BD01-5F850CB38DDF}"/>
          </ac:spMkLst>
        </pc:spChg>
        <pc:spChg chg="mod">
          <ac:chgData name="Clark, Will" userId="19d4d144-048b-49f6-a9df-331623c4ea62" providerId="ADAL" clId="{70E3BF54-3CB8-4B65-A30B-DB8DE590C638}" dt="2022-03-29T18:08:40.148" v="1356" actId="20577"/>
          <ac:spMkLst>
            <pc:docMk/>
            <pc:sldMk cId="0" sldId="272"/>
            <ac:spMk id="4" creationId="{BB9D0FAF-B553-45C9-BBE8-316A63ADFC94}"/>
          </ac:spMkLst>
        </pc:spChg>
        <pc:spChg chg="mod ord">
          <ac:chgData name="Clark, Will" userId="19d4d144-048b-49f6-a9df-331623c4ea62" providerId="ADAL" clId="{70E3BF54-3CB8-4B65-A30B-DB8DE590C638}" dt="2022-03-29T18:18:58.082" v="1362" actId="242"/>
          <ac:spMkLst>
            <pc:docMk/>
            <pc:sldMk cId="0" sldId="272"/>
            <ac:spMk id="160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2"/>
            <ac:spMk id="161" creationId="{00000000-0000-0000-0000-000000000000}"/>
          </ac:spMkLst>
        </pc:spChg>
        <pc:graphicFrameChg chg="add mod modGraphic">
          <ac:chgData name="Clark, Will" userId="19d4d144-048b-49f6-a9df-331623c4ea62" providerId="ADAL" clId="{70E3BF54-3CB8-4B65-A30B-DB8DE590C638}" dt="2022-03-24T18:22:14.790" v="749" actId="12385"/>
          <ac:graphicFrameMkLst>
            <pc:docMk/>
            <pc:sldMk cId="0" sldId="272"/>
            <ac:graphicFrameMk id="3" creationId="{3EFC7DC1-0E0A-495D-99AB-01D71A65686C}"/>
          </ac:graphicFrameMkLst>
        </pc:graphicFrameChg>
      </pc:sldChg>
      <pc:sldChg chg="addSp delSp modSp mod setBg modClrScheme delDesignElem addCm delCm modCm chgLayout">
        <pc:chgData name="Clark, Will" userId="19d4d144-048b-49f6-a9df-331623c4ea62" providerId="ADAL" clId="{70E3BF54-3CB8-4B65-A30B-DB8DE590C638}" dt="2022-03-28T19:22:01.769" v="1184"/>
        <pc:sldMkLst>
          <pc:docMk/>
          <pc:sldMk cId="0" sldId="273"/>
        </pc:sldMkLst>
        <pc:spChg chg="add del mod ord">
          <ac:chgData name="Clark, Will" userId="19d4d144-048b-49f6-a9df-331623c4ea62" providerId="ADAL" clId="{70E3BF54-3CB8-4B65-A30B-DB8DE590C638}" dt="2022-03-24T17:55:26.312" v="423" actId="700"/>
          <ac:spMkLst>
            <pc:docMk/>
            <pc:sldMk cId="0" sldId="273"/>
            <ac:spMk id="2" creationId="{44990E7F-17B5-48D9-BD9A-08BCEC75EAD9}"/>
          </ac:spMkLst>
        </pc:spChg>
        <pc:spChg chg="add mod ord">
          <ac:chgData name="Clark, Will" userId="19d4d144-048b-49f6-a9df-331623c4ea62" providerId="ADAL" clId="{70E3BF54-3CB8-4B65-A30B-DB8DE590C638}" dt="2022-03-24T18:30:05.021" v="762" actId="1076"/>
          <ac:spMkLst>
            <pc:docMk/>
            <pc:sldMk cId="0" sldId="273"/>
            <ac:spMk id="3" creationId="{0D007130-413B-4713-B990-394C7ADD3967}"/>
          </ac:spMkLst>
        </pc:spChg>
        <pc:spChg chg="add del mod ord">
          <ac:chgData name="Clark, Will" userId="19d4d144-048b-49f6-a9df-331623c4ea62" providerId="ADAL" clId="{70E3BF54-3CB8-4B65-A30B-DB8DE590C638}" dt="2022-03-24T18:03:34.107" v="509"/>
          <ac:spMkLst>
            <pc:docMk/>
            <pc:sldMk cId="0" sldId="273"/>
            <ac:spMk id="4" creationId="{A2120BFF-C7A6-4510-B779-EFD3666AE0F8}"/>
          </ac:spMkLst>
        </pc:spChg>
        <pc:spChg chg="add mod">
          <ac:chgData name="Clark, Will" userId="19d4d144-048b-49f6-a9df-331623c4ea62" providerId="ADAL" clId="{70E3BF54-3CB8-4B65-A30B-DB8DE590C638}" dt="2022-03-24T18:05:02.577" v="543" actId="1076"/>
          <ac:spMkLst>
            <pc:docMk/>
            <pc:sldMk cId="0" sldId="273"/>
            <ac:spMk id="7" creationId="{48ECC937-2211-44E6-AACB-64823389D159}"/>
          </ac:spMkLst>
        </pc:spChg>
        <pc:spChg chg="add mod">
          <ac:chgData name="Clark, Will" userId="19d4d144-048b-49f6-a9df-331623c4ea62" providerId="ADAL" clId="{70E3BF54-3CB8-4B65-A30B-DB8DE590C638}" dt="2022-03-24T18:33:20.424" v="802" actId="1076"/>
          <ac:spMkLst>
            <pc:docMk/>
            <pc:sldMk cId="0" sldId="273"/>
            <ac:spMk id="8" creationId="{3F526E1D-0778-486E-B5FF-E6E0FF7EBD45}"/>
          </ac:spMkLst>
        </pc:spChg>
        <pc:spChg chg="add del">
          <ac:chgData name="Clark, Will" userId="19d4d144-048b-49f6-a9df-331623c4ea62" providerId="ADAL" clId="{70E3BF54-3CB8-4B65-A30B-DB8DE590C638}" dt="2022-03-24T18:29:45.662" v="760" actId="700"/>
          <ac:spMkLst>
            <pc:docMk/>
            <pc:sldMk cId="0" sldId="273"/>
            <ac:spMk id="107" creationId="{66D08039-6C4E-4870-9E3D-6218263DE95D}"/>
          </ac:spMkLst>
        </pc:spChg>
        <pc:spChg chg="add del">
          <ac:chgData name="Clark, Will" userId="19d4d144-048b-49f6-a9df-331623c4ea62" providerId="ADAL" clId="{70E3BF54-3CB8-4B65-A30B-DB8DE590C638}" dt="2022-03-24T18:29:45.662" v="760" actId="700"/>
          <ac:spMkLst>
            <pc:docMk/>
            <pc:sldMk cId="0" sldId="273"/>
            <ac:spMk id="109" creationId="{9FB31D2E-CBC8-4C4A-917F-DCB48EAEB08A}"/>
          </ac:spMkLst>
        </pc:spChg>
        <pc:spChg chg="add del">
          <ac:chgData name="Clark, Will" userId="19d4d144-048b-49f6-a9df-331623c4ea62" providerId="ADAL" clId="{70E3BF54-3CB8-4B65-A30B-DB8DE590C638}" dt="2022-03-24T18:29:45.662" v="760" actId="700"/>
          <ac:spMkLst>
            <pc:docMk/>
            <pc:sldMk cId="0" sldId="273"/>
            <ac:spMk id="111" creationId="{FCCF4F09-0D96-42BE-AE16-84AB4E0B5674}"/>
          </ac:spMkLst>
        </pc:spChg>
        <pc:spChg chg="add del">
          <ac:chgData name="Clark, Will" userId="19d4d144-048b-49f6-a9df-331623c4ea62" providerId="ADAL" clId="{70E3BF54-3CB8-4B65-A30B-DB8DE590C638}" dt="2022-03-24T18:29:45.662" v="760" actId="700"/>
          <ac:spMkLst>
            <pc:docMk/>
            <pc:sldMk cId="0" sldId="273"/>
            <ac:spMk id="113" creationId="{B486DE22-0EC4-474A-8665-766DC5D4C10B}"/>
          </ac:spMkLst>
        </pc:spChg>
        <pc:spChg chg="add del">
          <ac:chgData name="Clark, Will" userId="19d4d144-048b-49f6-a9df-331623c4ea62" providerId="ADAL" clId="{70E3BF54-3CB8-4B65-A30B-DB8DE590C638}" dt="2022-03-24T18:29:45.662" v="760" actId="700"/>
          <ac:spMkLst>
            <pc:docMk/>
            <pc:sldMk cId="0" sldId="273"/>
            <ac:spMk id="115" creationId="{CA122780-29D7-4796-95BF-DA8AD947A58A}"/>
          </ac:spMkLst>
        </pc:spChg>
        <pc:spChg chg="mod ord">
          <ac:chgData name="Clark, Will" userId="19d4d144-048b-49f6-a9df-331623c4ea62" providerId="ADAL" clId="{70E3BF54-3CB8-4B65-A30B-DB8DE590C638}" dt="2022-03-24T18:29:45.662" v="760" actId="700"/>
          <ac:spMkLst>
            <pc:docMk/>
            <pc:sldMk cId="0" sldId="273"/>
            <ac:spMk id="166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3"/>
            <ac:spMk id="167" creationId="{00000000-0000-0000-0000-000000000000}"/>
          </ac:spMkLst>
        </pc:spChg>
        <pc:grpChg chg="add del">
          <ac:chgData name="Clark, Will" userId="19d4d144-048b-49f6-a9df-331623c4ea62" providerId="ADAL" clId="{70E3BF54-3CB8-4B65-A30B-DB8DE590C638}" dt="2022-03-24T18:29:45.662" v="760" actId="700"/>
          <ac:grpSpMkLst>
            <pc:docMk/>
            <pc:sldMk cId="0" sldId="273"/>
            <ac:grpSpMk id="117" creationId="{0F589B4C-3CA2-49DE-9E63-145FF5CB7D39}"/>
          </ac:grpSpMkLst>
        </pc:grpChg>
        <pc:picChg chg="add mod ord">
          <ac:chgData name="Clark, Will" userId="19d4d144-048b-49f6-a9df-331623c4ea62" providerId="ADAL" clId="{70E3BF54-3CB8-4B65-A30B-DB8DE590C638}" dt="2022-03-24T18:32:37.425" v="771" actId="14100"/>
          <ac:picMkLst>
            <pc:docMk/>
            <pc:sldMk cId="0" sldId="273"/>
            <ac:picMk id="6" creationId="{9571A309-B23A-4C21-8B20-0284C4412A6A}"/>
          </ac:picMkLst>
        </pc:picChg>
      </pc:sldChg>
      <pc:sldChg chg="addSp delSp modSp mod modClrScheme delCm chgLayout">
        <pc:chgData name="Clark, Will" userId="19d4d144-048b-49f6-a9df-331623c4ea62" providerId="ADAL" clId="{70E3BF54-3CB8-4B65-A30B-DB8DE590C638}" dt="2022-04-04T20:01:56.974" v="1408" actId="20577"/>
        <pc:sldMkLst>
          <pc:docMk/>
          <pc:sldMk cId="0" sldId="274"/>
        </pc:sldMkLst>
        <pc:spChg chg="add del mod ord">
          <ac:chgData name="Clark, Will" userId="19d4d144-048b-49f6-a9df-331623c4ea62" providerId="ADAL" clId="{70E3BF54-3CB8-4B65-A30B-DB8DE590C638}" dt="2022-03-24T17:00:54.594" v="419" actId="478"/>
          <ac:spMkLst>
            <pc:docMk/>
            <pc:sldMk cId="0" sldId="274"/>
            <ac:spMk id="2" creationId="{B85B56E7-E6FA-42F8-875A-63D87BAA2185}"/>
          </ac:spMkLst>
        </pc:spChg>
        <pc:spChg chg="add mod">
          <ac:chgData name="Clark, Will" userId="19d4d144-048b-49f6-a9df-331623c4ea62" providerId="ADAL" clId="{70E3BF54-3CB8-4B65-A30B-DB8DE590C638}" dt="2022-04-04T20:01:56.974" v="1408" actId="20577"/>
          <ac:spMkLst>
            <pc:docMk/>
            <pc:sldMk cId="0" sldId="274"/>
            <ac:spMk id="5" creationId="{0EA1E47D-B573-4094-B442-95405A6100B6}"/>
          </ac:spMkLst>
        </pc:spChg>
        <pc:spChg chg="add mod">
          <ac:chgData name="Clark, Will" userId="19d4d144-048b-49f6-a9df-331623c4ea62" providerId="ADAL" clId="{70E3BF54-3CB8-4B65-A30B-DB8DE590C638}" dt="2022-03-24T18:39:42.489" v="995" actId="1076"/>
          <ac:spMkLst>
            <pc:docMk/>
            <pc:sldMk cId="0" sldId="274"/>
            <ac:spMk id="6" creationId="{C36E7F89-A8DA-483C-9A67-C9E9F141E4D0}"/>
          </ac:spMkLst>
        </pc:spChg>
        <pc:spChg chg="mod ord">
          <ac:chgData name="Clark, Will" userId="19d4d144-048b-49f6-a9df-331623c4ea62" providerId="ADAL" clId="{70E3BF54-3CB8-4B65-A30B-DB8DE590C638}" dt="2022-03-29T18:18:51.630" v="1361" actId="242"/>
          <ac:spMkLst>
            <pc:docMk/>
            <pc:sldMk cId="0" sldId="274"/>
            <ac:spMk id="172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4"/>
            <ac:spMk id="173" creationId="{00000000-0000-0000-0000-000000000000}"/>
          </ac:spMkLst>
        </pc:spChg>
        <pc:graphicFrameChg chg="add mod modGraphic">
          <ac:chgData name="Clark, Will" userId="19d4d144-048b-49f6-a9df-331623c4ea62" providerId="ADAL" clId="{70E3BF54-3CB8-4B65-A30B-DB8DE590C638}" dt="2022-03-24T18:22:00.317" v="748" actId="12385"/>
          <ac:graphicFrameMkLst>
            <pc:docMk/>
            <pc:sldMk cId="0" sldId="274"/>
            <ac:graphicFrameMk id="3" creationId="{3FC5F3C8-D766-4E60-AF4D-FD01523F47DE}"/>
          </ac:graphicFrameMkLst>
        </pc:graphicFrameChg>
        <pc:picChg chg="add mod">
          <ac:chgData name="Clark, Will" userId="19d4d144-048b-49f6-a9df-331623c4ea62" providerId="ADAL" clId="{70E3BF54-3CB8-4B65-A30B-DB8DE590C638}" dt="2022-03-24T18:38:55.428" v="964" actId="1582"/>
          <ac:picMkLst>
            <pc:docMk/>
            <pc:sldMk cId="0" sldId="274"/>
            <ac:picMk id="4" creationId="{3E29A8C6-2C70-4CA0-AA62-033E392E2E1B}"/>
          </ac:picMkLst>
        </pc:picChg>
      </pc:sldChg>
      <pc:sldChg chg="addSp delSp modSp mod modClrScheme chgLayout">
        <pc:chgData name="Clark, Will" userId="19d4d144-048b-49f6-a9df-331623c4ea62" providerId="ADAL" clId="{70E3BF54-3CB8-4B65-A30B-DB8DE590C638}" dt="2022-03-22T18:03:28.329" v="223" actId="27636"/>
        <pc:sldMkLst>
          <pc:docMk/>
          <pc:sldMk cId="0" sldId="275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5"/>
            <ac:spMk id="2" creationId="{9AC4D8ED-F0A4-45AC-95B3-1310C3F52236}"/>
          </ac:spMkLst>
        </pc:spChg>
        <pc:spChg chg="mod ord">
          <ac:chgData name="Clark, Will" userId="19d4d144-048b-49f6-a9df-331623c4ea62" providerId="ADAL" clId="{70E3BF54-3CB8-4B65-A30B-DB8DE590C638}" dt="2022-03-22T18:03:28.329" v="223" actId="27636"/>
          <ac:spMkLst>
            <pc:docMk/>
            <pc:sldMk cId="0" sldId="275"/>
            <ac:spMk id="178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5"/>
            <ac:spMk id="179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2T18:03:28.335" v="224" actId="27636"/>
        <pc:sldMkLst>
          <pc:docMk/>
          <pc:sldMk cId="0" sldId="276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6"/>
            <ac:spMk id="2" creationId="{EB74345A-8E2F-42D1-B606-C4BEAD94B9E1}"/>
          </ac:spMkLst>
        </pc:spChg>
        <pc:spChg chg="mod ord">
          <ac:chgData name="Clark, Will" userId="19d4d144-048b-49f6-a9df-331623c4ea62" providerId="ADAL" clId="{70E3BF54-3CB8-4B65-A30B-DB8DE590C638}" dt="2022-03-22T18:03:28.335" v="224" actId="27636"/>
          <ac:spMkLst>
            <pc:docMk/>
            <pc:sldMk cId="0" sldId="276"/>
            <ac:spMk id="184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6"/>
            <ac:spMk id="185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2T18:03:28.340" v="225" actId="27636"/>
        <pc:sldMkLst>
          <pc:docMk/>
          <pc:sldMk cId="0" sldId="277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7"/>
            <ac:spMk id="2" creationId="{7D4E45BA-0083-4162-9449-4BD331D3DAFE}"/>
          </ac:spMkLst>
        </pc:spChg>
        <pc:spChg chg="mod ord">
          <ac:chgData name="Clark, Will" userId="19d4d144-048b-49f6-a9df-331623c4ea62" providerId="ADAL" clId="{70E3BF54-3CB8-4B65-A30B-DB8DE590C638}" dt="2022-03-22T18:03:28.340" v="225" actId="27636"/>
          <ac:spMkLst>
            <pc:docMk/>
            <pc:sldMk cId="0" sldId="277"/>
            <ac:spMk id="190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7"/>
            <ac:spMk id="191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9T18:18:32.163" v="1359" actId="242"/>
        <pc:sldMkLst>
          <pc:docMk/>
          <pc:sldMk cId="0" sldId="278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8"/>
            <ac:spMk id="2" creationId="{10897854-82E0-4DB2-8D23-14E5D7B844E0}"/>
          </ac:spMkLst>
        </pc:spChg>
        <pc:spChg chg="mod">
          <ac:chgData name="Clark, Will" userId="19d4d144-048b-49f6-a9df-331623c4ea62" providerId="ADAL" clId="{70E3BF54-3CB8-4B65-A30B-DB8DE590C638}" dt="2022-03-29T17:09:19.996" v="1303" actId="20577"/>
          <ac:spMkLst>
            <pc:docMk/>
            <pc:sldMk cId="0" sldId="278"/>
            <ac:spMk id="7" creationId="{5D0AB0E0-AA6D-F4C6-27C0-2A8B9E501FB0}"/>
          </ac:spMkLst>
        </pc:spChg>
        <pc:spChg chg="mod ord">
          <ac:chgData name="Clark, Will" userId="19d4d144-048b-49f6-a9df-331623c4ea62" providerId="ADAL" clId="{70E3BF54-3CB8-4B65-A30B-DB8DE590C638}" dt="2022-03-29T18:18:32.163" v="1359" actId="242"/>
          <ac:spMkLst>
            <pc:docMk/>
            <pc:sldMk cId="0" sldId="278"/>
            <ac:spMk id="196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8"/>
            <ac:spMk id="197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2T18:03:28.349" v="227" actId="27636"/>
        <pc:sldMkLst>
          <pc:docMk/>
          <pc:sldMk cId="0" sldId="279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9"/>
            <ac:spMk id="2" creationId="{A9B86DD9-5C06-4C18-9892-F599C462C5DD}"/>
          </ac:spMkLst>
        </pc:spChg>
        <pc:spChg chg="mod ord">
          <ac:chgData name="Clark, Will" userId="19d4d144-048b-49f6-a9df-331623c4ea62" providerId="ADAL" clId="{70E3BF54-3CB8-4B65-A30B-DB8DE590C638}" dt="2022-03-22T18:03:28.349" v="227" actId="27636"/>
          <ac:spMkLst>
            <pc:docMk/>
            <pc:sldMk cId="0" sldId="279"/>
            <ac:spMk id="202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79"/>
            <ac:spMk id="203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9T18:19:25.525" v="1365" actId="242"/>
        <pc:sldMkLst>
          <pc:docMk/>
          <pc:sldMk cId="0" sldId="280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0"/>
            <ac:spMk id="2" creationId="{09EFB7B6-2665-4AA7-9042-5943C50108DE}"/>
          </ac:spMkLst>
        </pc:spChg>
        <pc:spChg chg="mod">
          <ac:chgData name="Clark, Will" userId="19d4d144-048b-49f6-a9df-331623c4ea62" providerId="ADAL" clId="{70E3BF54-3CB8-4B65-A30B-DB8DE590C638}" dt="2022-03-24T18:40:57.344" v="1053" actId="404"/>
          <ac:spMkLst>
            <pc:docMk/>
            <pc:sldMk cId="0" sldId="280"/>
            <ac:spMk id="3" creationId="{46A5D93D-4274-48B3-C776-CB2E8AC97D64}"/>
          </ac:spMkLst>
        </pc:spChg>
        <pc:spChg chg="mod ord">
          <ac:chgData name="Clark, Will" userId="19d4d144-048b-49f6-a9df-331623c4ea62" providerId="ADAL" clId="{70E3BF54-3CB8-4B65-A30B-DB8DE590C638}" dt="2022-03-29T18:19:25.525" v="1365" actId="242"/>
          <ac:spMkLst>
            <pc:docMk/>
            <pc:sldMk cId="0" sldId="280"/>
            <ac:spMk id="208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0"/>
            <ac:spMk id="209" creationId="{00000000-0000-0000-0000-000000000000}"/>
          </ac:spMkLst>
        </pc:spChg>
        <pc:graphicFrameChg chg="mod modGraphic">
          <ac:chgData name="Clark, Will" userId="19d4d144-048b-49f6-a9df-331623c4ea62" providerId="ADAL" clId="{70E3BF54-3CB8-4B65-A30B-DB8DE590C638}" dt="2022-03-24T18:41:43.813" v="1111" actId="1037"/>
          <ac:graphicFrameMkLst>
            <pc:docMk/>
            <pc:sldMk cId="0" sldId="280"/>
            <ac:graphicFrameMk id="4" creationId="{41F66FB0-419B-DEC1-45BB-7A1A707411C3}"/>
          </ac:graphicFrameMkLst>
        </pc:graphicFrameChg>
        <pc:picChg chg="mod">
          <ac:chgData name="Clark, Will" userId="19d4d144-048b-49f6-a9df-331623c4ea62" providerId="ADAL" clId="{70E3BF54-3CB8-4B65-A30B-DB8DE590C638}" dt="2022-03-24T18:40:01.963" v="997" actId="1582"/>
          <ac:picMkLst>
            <pc:docMk/>
            <pc:sldMk cId="0" sldId="280"/>
            <ac:picMk id="2" creationId="{C3E0369F-CDA6-7821-03C2-E815927068F9}"/>
          </ac:picMkLst>
        </pc:picChg>
      </pc:sldChg>
      <pc:sldChg chg="addSp delSp modSp mod modClrScheme chgLayout">
        <pc:chgData name="Clark, Will" userId="19d4d144-048b-49f6-a9df-331623c4ea62" providerId="ADAL" clId="{70E3BF54-3CB8-4B65-A30B-DB8DE590C638}" dt="2022-03-22T18:03:28.359" v="229" actId="27636"/>
        <pc:sldMkLst>
          <pc:docMk/>
          <pc:sldMk cId="0" sldId="281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1"/>
            <ac:spMk id="2" creationId="{414BC067-7CDD-400E-B7D7-EE5727C855FC}"/>
          </ac:spMkLst>
        </pc:spChg>
        <pc:spChg chg="mod ord">
          <ac:chgData name="Clark, Will" userId="19d4d144-048b-49f6-a9df-331623c4ea62" providerId="ADAL" clId="{70E3BF54-3CB8-4B65-A30B-DB8DE590C638}" dt="2022-03-22T18:03:28.359" v="229" actId="27636"/>
          <ac:spMkLst>
            <pc:docMk/>
            <pc:sldMk cId="0" sldId="281"/>
            <ac:spMk id="214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1"/>
            <ac:spMk id="215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9T18:19:32.398" v="1366" actId="242"/>
        <pc:sldMkLst>
          <pc:docMk/>
          <pc:sldMk cId="0" sldId="282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2"/>
            <ac:spMk id="2" creationId="{A8637364-4A6A-49B8-B95D-B6988326BC2F}"/>
          </ac:spMkLst>
        </pc:spChg>
        <pc:spChg chg="mod">
          <ac:chgData name="Clark, Will" userId="19d4d144-048b-49f6-a9df-331623c4ea62" providerId="ADAL" clId="{70E3BF54-3CB8-4B65-A30B-DB8DE590C638}" dt="2022-03-29T17:15:25.917" v="1347" actId="20577"/>
          <ac:spMkLst>
            <pc:docMk/>
            <pc:sldMk cId="0" sldId="282"/>
            <ac:spMk id="6" creationId="{AFAA8205-4EAE-C508-E29D-D770CF0CD546}"/>
          </ac:spMkLst>
        </pc:spChg>
        <pc:spChg chg="mod ord">
          <ac:chgData name="Clark, Will" userId="19d4d144-048b-49f6-a9df-331623c4ea62" providerId="ADAL" clId="{70E3BF54-3CB8-4B65-A30B-DB8DE590C638}" dt="2022-03-29T18:19:32.398" v="1366" actId="242"/>
          <ac:spMkLst>
            <pc:docMk/>
            <pc:sldMk cId="0" sldId="282"/>
            <ac:spMk id="220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2"/>
            <ac:spMk id="221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2T18:03:28.368" v="231" actId="27636"/>
        <pc:sldMkLst>
          <pc:docMk/>
          <pc:sldMk cId="0" sldId="283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3"/>
            <ac:spMk id="2" creationId="{F8614793-7AF0-4655-BA3E-1C39178E6482}"/>
          </ac:spMkLst>
        </pc:spChg>
        <pc:spChg chg="mod ord">
          <ac:chgData name="Clark, Will" userId="19d4d144-048b-49f6-a9df-331623c4ea62" providerId="ADAL" clId="{70E3BF54-3CB8-4B65-A30B-DB8DE590C638}" dt="2022-03-22T18:03:28.368" v="231" actId="27636"/>
          <ac:spMkLst>
            <pc:docMk/>
            <pc:sldMk cId="0" sldId="283"/>
            <ac:spMk id="226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3"/>
            <ac:spMk id="227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9T18:19:38.199" v="1367" actId="242"/>
        <pc:sldMkLst>
          <pc:docMk/>
          <pc:sldMk cId="0" sldId="284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4"/>
            <ac:spMk id="2" creationId="{FCD8092B-3C95-40EB-B85F-78FD8FF7B821}"/>
          </ac:spMkLst>
        </pc:spChg>
        <pc:spChg chg="mod ord">
          <ac:chgData name="Clark, Will" userId="19d4d144-048b-49f6-a9df-331623c4ea62" providerId="ADAL" clId="{70E3BF54-3CB8-4B65-A30B-DB8DE590C638}" dt="2022-03-29T18:19:38.199" v="1367" actId="242"/>
          <ac:spMkLst>
            <pc:docMk/>
            <pc:sldMk cId="0" sldId="284"/>
            <ac:spMk id="232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4"/>
            <ac:spMk id="233" creationId="{00000000-0000-0000-0000-000000000000}"/>
          </ac:spMkLst>
        </pc:spChg>
        <pc:graphicFrameChg chg="modGraphic">
          <ac:chgData name="Clark, Will" userId="19d4d144-048b-49f6-a9df-331623c4ea62" providerId="ADAL" clId="{70E3BF54-3CB8-4B65-A30B-DB8DE590C638}" dt="2022-03-29T17:16:31.511" v="1348" actId="14734"/>
          <ac:graphicFrameMkLst>
            <pc:docMk/>
            <pc:sldMk cId="0" sldId="284"/>
            <ac:graphicFrameMk id="4" creationId="{6C1C0A36-6D8E-8766-86EA-30BF868DBD67}"/>
          </ac:graphicFrameMkLst>
        </pc:graphicFrameChg>
      </pc:sldChg>
      <pc:sldChg chg="addSp delSp modSp mod modClrScheme chgLayout">
        <pc:chgData name="Clark, Will" userId="19d4d144-048b-49f6-a9df-331623c4ea62" providerId="ADAL" clId="{70E3BF54-3CB8-4B65-A30B-DB8DE590C638}" dt="2022-03-22T18:03:28.377" v="233" actId="27636"/>
        <pc:sldMkLst>
          <pc:docMk/>
          <pc:sldMk cId="0" sldId="285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5"/>
            <ac:spMk id="2" creationId="{354A84E8-60ED-4289-8349-BA677E2854CB}"/>
          </ac:spMkLst>
        </pc:spChg>
        <pc:spChg chg="mod ord">
          <ac:chgData name="Clark, Will" userId="19d4d144-048b-49f6-a9df-331623c4ea62" providerId="ADAL" clId="{70E3BF54-3CB8-4B65-A30B-DB8DE590C638}" dt="2022-03-22T18:03:28.377" v="233" actId="27636"/>
          <ac:spMkLst>
            <pc:docMk/>
            <pc:sldMk cId="0" sldId="285"/>
            <ac:spMk id="238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5"/>
            <ac:spMk id="239" creationId="{00000000-0000-0000-0000-000000000000}"/>
          </ac:spMkLst>
        </pc:spChg>
      </pc:sldChg>
      <pc:sldChg chg="addSp delSp modSp mod modClrScheme addCm modCm chgLayout">
        <pc:chgData name="Clark, Will" userId="19d4d144-048b-49f6-a9df-331623c4ea62" providerId="ADAL" clId="{70E3BF54-3CB8-4B65-A30B-DB8DE590C638}" dt="2022-03-24T18:25:05.726" v="758"/>
        <pc:sldMkLst>
          <pc:docMk/>
          <pc:sldMk cId="0" sldId="286"/>
        </pc:sldMkLst>
        <pc:spChg chg="add del mod ord">
          <ac:chgData name="Clark, Will" userId="19d4d144-048b-49f6-a9df-331623c4ea62" providerId="ADAL" clId="{70E3BF54-3CB8-4B65-A30B-DB8DE590C638}" dt="2022-03-24T18:10:42.438" v="629"/>
          <ac:spMkLst>
            <pc:docMk/>
            <pc:sldMk cId="0" sldId="286"/>
            <ac:spMk id="2" creationId="{C7DC769C-90CF-41C3-AAA1-5667C2E08536}"/>
          </ac:spMkLst>
        </pc:spChg>
        <pc:spChg chg="mod ord">
          <ac:chgData name="Clark, Will" userId="19d4d144-048b-49f6-a9df-331623c4ea62" providerId="ADAL" clId="{70E3BF54-3CB8-4B65-A30B-DB8DE590C638}" dt="2022-03-22T18:03:28.382" v="234" actId="27636"/>
          <ac:spMkLst>
            <pc:docMk/>
            <pc:sldMk cId="0" sldId="286"/>
            <ac:spMk id="244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6"/>
            <ac:spMk id="245" creationId="{00000000-0000-0000-0000-000000000000}"/>
          </ac:spMkLst>
        </pc:spChg>
        <pc:graphicFrameChg chg="add mod modGraphic">
          <ac:chgData name="Clark, Will" userId="19d4d144-048b-49f6-a9df-331623c4ea62" providerId="ADAL" clId="{70E3BF54-3CB8-4B65-A30B-DB8DE590C638}" dt="2022-03-24T18:24:54.559" v="757" actId="207"/>
          <ac:graphicFrameMkLst>
            <pc:docMk/>
            <pc:sldMk cId="0" sldId="286"/>
            <ac:graphicFrameMk id="3" creationId="{9375BC47-14E4-456B-842A-1A000E3504A9}"/>
          </ac:graphicFrameMkLst>
        </pc:graphicFrameChg>
      </pc:sldChg>
      <pc:sldChg chg="addSp delSp modSp mod ord modClrScheme chgLayout">
        <pc:chgData name="Clark, Will" userId="19d4d144-048b-49f6-a9df-331623c4ea62" providerId="ADAL" clId="{70E3BF54-3CB8-4B65-A30B-DB8DE590C638}" dt="2022-03-29T19:08:15.263" v="1370"/>
        <pc:sldMkLst>
          <pc:docMk/>
          <pc:sldMk cId="0" sldId="287"/>
        </pc:sldMkLst>
        <pc:spChg chg="add mod ord">
          <ac:chgData name="Clark, Will" userId="19d4d144-048b-49f6-a9df-331623c4ea62" providerId="ADAL" clId="{70E3BF54-3CB8-4B65-A30B-DB8DE590C638}" dt="2022-03-24T18:19:38.603" v="746" actId="20577"/>
          <ac:spMkLst>
            <pc:docMk/>
            <pc:sldMk cId="0" sldId="287"/>
            <ac:spMk id="2" creationId="{7A5F169F-B32E-42E2-9CAB-660EDCE8B2E4}"/>
          </ac:spMkLst>
        </pc:spChg>
        <pc:spChg chg="mod ord">
          <ac:chgData name="Clark, Will" userId="19d4d144-048b-49f6-a9df-331623c4ea62" providerId="ADAL" clId="{70E3BF54-3CB8-4B65-A30B-DB8DE590C638}" dt="2022-03-22T18:03:28.387" v="235" actId="27636"/>
          <ac:spMkLst>
            <pc:docMk/>
            <pc:sldMk cId="0" sldId="287"/>
            <ac:spMk id="250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7"/>
            <ac:spMk id="251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2T18:03:28.392" v="236" actId="27636"/>
        <pc:sldMkLst>
          <pc:docMk/>
          <pc:sldMk cId="0" sldId="288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8"/>
            <ac:spMk id="2" creationId="{03813EFC-8FF2-4CC5-8DB6-B620ED537F8F}"/>
          </ac:spMkLst>
        </pc:spChg>
        <pc:spChg chg="mod ord">
          <ac:chgData name="Clark, Will" userId="19d4d144-048b-49f6-a9df-331623c4ea62" providerId="ADAL" clId="{70E3BF54-3CB8-4B65-A30B-DB8DE590C638}" dt="2022-03-22T18:03:28.392" v="236" actId="27636"/>
          <ac:spMkLst>
            <pc:docMk/>
            <pc:sldMk cId="0" sldId="288"/>
            <ac:spMk id="256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8"/>
            <ac:spMk id="257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2T18:03:28.398" v="237" actId="27636"/>
        <pc:sldMkLst>
          <pc:docMk/>
          <pc:sldMk cId="0" sldId="289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9"/>
            <ac:spMk id="2" creationId="{7FE3F944-4F74-41E1-A415-DD02EE4CBDB2}"/>
          </ac:spMkLst>
        </pc:spChg>
        <pc:spChg chg="mod ord">
          <ac:chgData name="Clark, Will" userId="19d4d144-048b-49f6-a9df-331623c4ea62" providerId="ADAL" clId="{70E3BF54-3CB8-4B65-A30B-DB8DE590C638}" dt="2022-03-22T18:03:28.398" v="237" actId="27636"/>
          <ac:spMkLst>
            <pc:docMk/>
            <pc:sldMk cId="0" sldId="289"/>
            <ac:spMk id="262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89"/>
            <ac:spMk id="263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2T18:03:28.403" v="238" actId="27636"/>
        <pc:sldMkLst>
          <pc:docMk/>
          <pc:sldMk cId="0" sldId="290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90"/>
            <ac:spMk id="2" creationId="{AE498D74-3AC8-463D-921C-6FA901318279}"/>
          </ac:spMkLst>
        </pc:spChg>
        <pc:spChg chg="mod ord">
          <ac:chgData name="Clark, Will" userId="19d4d144-048b-49f6-a9df-331623c4ea62" providerId="ADAL" clId="{70E3BF54-3CB8-4B65-A30B-DB8DE590C638}" dt="2022-03-22T18:03:28.403" v="238" actId="27636"/>
          <ac:spMkLst>
            <pc:docMk/>
            <pc:sldMk cId="0" sldId="290"/>
            <ac:spMk id="268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90"/>
            <ac:spMk id="269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2T18:03:28.407" v="239" actId="27636"/>
        <pc:sldMkLst>
          <pc:docMk/>
          <pc:sldMk cId="0" sldId="291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91"/>
            <ac:spMk id="2" creationId="{88F0C3A8-8AC9-43C7-9E71-28F92A137581}"/>
          </ac:spMkLst>
        </pc:spChg>
        <pc:spChg chg="mod ord">
          <ac:chgData name="Clark, Will" userId="19d4d144-048b-49f6-a9df-331623c4ea62" providerId="ADAL" clId="{70E3BF54-3CB8-4B65-A30B-DB8DE590C638}" dt="2022-03-22T18:03:28.407" v="239" actId="27636"/>
          <ac:spMkLst>
            <pc:docMk/>
            <pc:sldMk cId="0" sldId="291"/>
            <ac:spMk id="274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91"/>
            <ac:spMk id="275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2T18:03:28.413" v="240" actId="27636"/>
        <pc:sldMkLst>
          <pc:docMk/>
          <pc:sldMk cId="0" sldId="292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92"/>
            <ac:spMk id="2" creationId="{ABB5E6DB-6DF4-4A4D-A776-7EAA289D30C1}"/>
          </ac:spMkLst>
        </pc:spChg>
        <pc:spChg chg="mod ord">
          <ac:chgData name="Clark, Will" userId="19d4d144-048b-49f6-a9df-331623c4ea62" providerId="ADAL" clId="{70E3BF54-3CB8-4B65-A30B-DB8DE590C638}" dt="2022-03-22T18:03:28.413" v="240" actId="27636"/>
          <ac:spMkLst>
            <pc:docMk/>
            <pc:sldMk cId="0" sldId="292"/>
            <ac:spMk id="280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92"/>
            <ac:spMk id="281" creationId="{00000000-0000-0000-0000-000000000000}"/>
          </ac:spMkLst>
        </pc:spChg>
      </pc:sldChg>
      <pc:sldChg chg="addSp delSp modSp mod modClrScheme chgLayout">
        <pc:chgData name="Clark, Will" userId="19d4d144-048b-49f6-a9df-331623c4ea62" providerId="ADAL" clId="{70E3BF54-3CB8-4B65-A30B-DB8DE590C638}" dt="2022-03-22T18:03:28.419" v="241" actId="27636"/>
        <pc:sldMkLst>
          <pc:docMk/>
          <pc:sldMk cId="0" sldId="293"/>
        </pc:sldMkLst>
        <pc:spChg chg="add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93"/>
            <ac:spMk id="2" creationId="{DA567EA4-1A26-4D0B-8203-A1F9CBE46E90}"/>
          </ac:spMkLst>
        </pc:spChg>
        <pc:spChg chg="mod ord">
          <ac:chgData name="Clark, Will" userId="19d4d144-048b-49f6-a9df-331623c4ea62" providerId="ADAL" clId="{70E3BF54-3CB8-4B65-A30B-DB8DE590C638}" dt="2022-03-22T18:03:28.419" v="241" actId="27636"/>
          <ac:spMkLst>
            <pc:docMk/>
            <pc:sldMk cId="0" sldId="293"/>
            <ac:spMk id="286" creationId="{00000000-0000-0000-0000-000000000000}"/>
          </ac:spMkLst>
        </pc:spChg>
        <pc:spChg chg="del mod ord">
          <ac:chgData name="Clark, Will" userId="19d4d144-048b-49f6-a9df-331623c4ea62" providerId="ADAL" clId="{70E3BF54-3CB8-4B65-A30B-DB8DE590C638}" dt="2022-03-22T18:03:28.220" v="216" actId="700"/>
          <ac:spMkLst>
            <pc:docMk/>
            <pc:sldMk cId="0" sldId="293"/>
            <ac:spMk id="287" creationId="{00000000-0000-0000-0000-000000000000}"/>
          </ac:spMkLst>
        </pc:spChg>
      </pc:sldChg>
      <pc:sldChg chg="modSp mod">
        <pc:chgData name="Clark, Will" userId="19d4d144-048b-49f6-a9df-331623c4ea62" providerId="ADAL" clId="{70E3BF54-3CB8-4B65-A30B-DB8DE590C638}" dt="2022-03-22T18:29:33.187" v="412" actId="18131"/>
        <pc:sldMkLst>
          <pc:docMk/>
          <pc:sldMk cId="1616793554" sldId="294"/>
        </pc:sldMkLst>
        <pc:picChg chg="mod modCrop">
          <ac:chgData name="Clark, Will" userId="19d4d144-048b-49f6-a9df-331623c4ea62" providerId="ADAL" clId="{70E3BF54-3CB8-4B65-A30B-DB8DE590C638}" dt="2022-03-22T18:29:33.187" v="412" actId="18131"/>
          <ac:picMkLst>
            <pc:docMk/>
            <pc:sldMk cId="1616793554" sldId="294"/>
            <ac:picMk id="2" creationId="{59DF6C1A-1ED7-7043-4F9D-2E760BD7EFF6}"/>
          </ac:picMkLst>
        </pc:picChg>
      </pc:sldChg>
      <pc:sldChg chg="modSp mod">
        <pc:chgData name="Clark, Will" userId="19d4d144-048b-49f6-a9df-331623c4ea62" providerId="ADAL" clId="{70E3BF54-3CB8-4B65-A30B-DB8DE590C638}" dt="2022-03-29T18:18:43.046" v="1360" actId="242"/>
        <pc:sldMkLst>
          <pc:docMk/>
          <pc:sldMk cId="831061742" sldId="297"/>
        </pc:sldMkLst>
        <pc:spChg chg="mod">
          <ac:chgData name="Clark, Will" userId="19d4d144-048b-49f6-a9df-331623c4ea62" providerId="ADAL" clId="{70E3BF54-3CB8-4B65-A30B-DB8DE590C638}" dt="2022-03-29T18:18:43.046" v="1360" actId="242"/>
          <ac:spMkLst>
            <pc:docMk/>
            <pc:sldMk cId="831061742" sldId="297"/>
            <ac:spMk id="220" creationId="{00000000-0000-0000-0000-000000000000}"/>
          </ac:spMkLst>
        </pc:spChg>
        <pc:graphicFrameChg chg="modGraphic">
          <ac:chgData name="Clark, Will" userId="19d4d144-048b-49f6-a9df-331623c4ea62" providerId="ADAL" clId="{70E3BF54-3CB8-4B65-A30B-DB8DE590C638}" dt="2022-03-29T17:09:49.643" v="1310" actId="20577"/>
          <ac:graphicFrameMkLst>
            <pc:docMk/>
            <pc:sldMk cId="831061742" sldId="297"/>
            <ac:graphicFrameMk id="10" creationId="{FBBE49A9-B982-4398-1CAF-C12621B47339}"/>
          </ac:graphicFrameMkLst>
        </pc:graphicFrameChg>
      </pc:sldChg>
      <pc:sldChg chg="modSp mod">
        <pc:chgData name="Clark, Will" userId="19d4d144-048b-49f6-a9df-331623c4ea62" providerId="ADAL" clId="{70E3BF54-3CB8-4B65-A30B-DB8DE590C638}" dt="2022-03-29T18:19:06.362" v="1363" actId="242"/>
        <pc:sldMkLst>
          <pc:docMk/>
          <pc:sldMk cId="3884132290" sldId="299"/>
        </pc:sldMkLst>
        <pc:spChg chg="mod">
          <ac:chgData name="Clark, Will" userId="19d4d144-048b-49f6-a9df-331623c4ea62" providerId="ADAL" clId="{70E3BF54-3CB8-4B65-A30B-DB8DE590C638}" dt="2022-03-29T18:19:06.362" v="1363" actId="242"/>
          <ac:spMkLst>
            <pc:docMk/>
            <pc:sldMk cId="3884132290" sldId="299"/>
            <ac:spMk id="160" creationId="{00000000-0000-0000-0000-000000000000}"/>
          </ac:spMkLst>
        </pc:spChg>
        <pc:graphicFrameChg chg="modGraphic">
          <ac:chgData name="Clark, Will" userId="19d4d144-048b-49f6-a9df-331623c4ea62" providerId="ADAL" clId="{70E3BF54-3CB8-4B65-A30B-DB8DE590C638}" dt="2022-03-24T18:22:23.013" v="750" actId="12385"/>
          <ac:graphicFrameMkLst>
            <pc:docMk/>
            <pc:sldMk cId="3884132290" sldId="299"/>
            <ac:graphicFrameMk id="3" creationId="{3EFC7DC1-0E0A-495D-99AB-01D71A65686C}"/>
          </ac:graphicFrameMkLst>
        </pc:graphicFrameChg>
      </pc:sldChg>
      <pc:sldChg chg="modSp new del mod">
        <pc:chgData name="Clark, Will" userId="19d4d144-048b-49f6-a9df-331623c4ea62" providerId="ADAL" clId="{70E3BF54-3CB8-4B65-A30B-DB8DE590C638}" dt="2022-03-24T18:33:32.140" v="803" actId="2696"/>
        <pc:sldMkLst>
          <pc:docMk/>
          <pc:sldMk cId="3140067372" sldId="300"/>
        </pc:sldMkLst>
        <pc:spChg chg="mod">
          <ac:chgData name="Clark, Will" userId="19d4d144-048b-49f6-a9df-331623c4ea62" providerId="ADAL" clId="{70E3BF54-3CB8-4B65-A30B-DB8DE590C638}" dt="2022-03-24T18:05:27.563" v="573" actId="20577"/>
          <ac:spMkLst>
            <pc:docMk/>
            <pc:sldMk cId="3140067372" sldId="300"/>
            <ac:spMk id="2" creationId="{5A860208-B301-4C9F-A6E6-81296F5C8B6E}"/>
          </ac:spMkLst>
        </pc:spChg>
        <pc:spChg chg="mod">
          <ac:chgData name="Clark, Will" userId="19d4d144-048b-49f6-a9df-331623c4ea62" providerId="ADAL" clId="{70E3BF54-3CB8-4B65-A30B-DB8DE590C638}" dt="2022-03-24T18:08:58.028" v="627" actId="207"/>
          <ac:spMkLst>
            <pc:docMk/>
            <pc:sldMk cId="3140067372" sldId="300"/>
            <ac:spMk id="3" creationId="{CC995C37-1FCC-48A1-B2B0-A687B7F4FA40}"/>
          </ac:spMkLst>
        </pc:spChg>
      </pc:sldChg>
      <pc:sldChg chg="modSp mod">
        <pc:chgData name="Clark, Will" userId="19d4d144-048b-49f6-a9df-331623c4ea62" providerId="ADAL" clId="{70E3BF54-3CB8-4B65-A30B-DB8DE590C638}" dt="2022-03-29T18:19:44.756" v="1368" actId="242"/>
        <pc:sldMkLst>
          <pc:docMk/>
          <pc:sldMk cId="1698370253" sldId="308"/>
        </pc:sldMkLst>
        <pc:spChg chg="mod">
          <ac:chgData name="Clark, Will" userId="19d4d144-048b-49f6-a9df-331623c4ea62" providerId="ADAL" clId="{70E3BF54-3CB8-4B65-A30B-DB8DE590C638}" dt="2022-03-29T18:19:44.756" v="1368" actId="242"/>
          <ac:spMkLst>
            <pc:docMk/>
            <pc:sldMk cId="1698370253" sldId="308"/>
            <ac:spMk id="220" creationId="{00000000-0000-0000-0000-000000000000}"/>
          </ac:spMkLst>
        </pc:spChg>
        <pc:graphicFrameChg chg="mod modGraphic">
          <ac:chgData name="Clark, Will" userId="19d4d144-048b-49f6-a9df-331623c4ea62" providerId="ADAL" clId="{70E3BF54-3CB8-4B65-A30B-DB8DE590C638}" dt="2022-03-29T17:20:15.245" v="1355" actId="404"/>
          <ac:graphicFrameMkLst>
            <pc:docMk/>
            <pc:sldMk cId="1698370253" sldId="308"/>
            <ac:graphicFrameMk id="4" creationId="{10BE3D5E-EFB8-8492-8E1C-78650F593348}"/>
          </ac:graphicFrameMkLst>
        </pc:graphicFrameChg>
      </pc:sldChg>
      <pc:sldChg chg="modSp mod">
        <pc:chgData name="Clark, Will" userId="19d4d144-048b-49f6-a9df-331623c4ea62" providerId="ADAL" clId="{70E3BF54-3CB8-4B65-A30B-DB8DE590C638}" dt="2022-03-29T16:36:58.433" v="1301" actId="20577"/>
        <pc:sldMkLst>
          <pc:docMk/>
          <pc:sldMk cId="3063378833" sldId="314"/>
        </pc:sldMkLst>
        <pc:spChg chg="mod">
          <ac:chgData name="Clark, Will" userId="19d4d144-048b-49f6-a9df-331623c4ea62" providerId="ADAL" clId="{70E3BF54-3CB8-4B65-A30B-DB8DE590C638}" dt="2022-03-29T16:36:58.433" v="1301" actId="20577"/>
          <ac:spMkLst>
            <pc:docMk/>
            <pc:sldMk cId="3063378833" sldId="314"/>
            <ac:spMk id="2" creationId="{3F2605D4-7FEE-09D2-5180-E4A303FC69B9}"/>
          </ac:spMkLst>
        </pc:spChg>
      </pc:sldChg>
      <pc:sldChg chg="addSp modSp mod">
        <pc:chgData name="Clark, Will" userId="19d4d144-048b-49f6-a9df-331623c4ea62" providerId="ADAL" clId="{70E3BF54-3CB8-4B65-A30B-DB8DE590C638}" dt="2022-03-28T19:42:49.161" v="1299" actId="255"/>
        <pc:sldMkLst>
          <pc:docMk/>
          <pc:sldMk cId="2313843917" sldId="316"/>
        </pc:sldMkLst>
        <pc:spChg chg="mod">
          <ac:chgData name="Clark, Will" userId="19d4d144-048b-49f6-a9df-331623c4ea62" providerId="ADAL" clId="{70E3BF54-3CB8-4B65-A30B-DB8DE590C638}" dt="2022-03-28T19:42:49.161" v="1299" actId="255"/>
          <ac:spMkLst>
            <pc:docMk/>
            <pc:sldMk cId="2313843917" sldId="316"/>
            <ac:spMk id="76" creationId="{00000000-0000-0000-0000-000000000000}"/>
          </ac:spMkLst>
        </pc:spChg>
        <pc:picChg chg="add mod">
          <ac:chgData name="Clark, Will" userId="19d4d144-048b-49f6-a9df-331623c4ea62" providerId="ADAL" clId="{70E3BF54-3CB8-4B65-A30B-DB8DE590C638}" dt="2022-03-28T19:15:35.092" v="1168" actId="14100"/>
          <ac:picMkLst>
            <pc:docMk/>
            <pc:sldMk cId="2313843917" sldId="316"/>
            <ac:picMk id="3" creationId="{03850C7A-CE75-43DE-BD49-7E01F0EFEC57}"/>
          </ac:picMkLst>
        </pc:picChg>
      </pc:sldChg>
    </pc:docChg>
  </pc:docChgLst>
  <pc:docChgLst>
    <pc:chgData name="Thames, Walker" userId="S::wjt96@msstate.edu::429253ce-c501-49a9-8ef0-0f1875c3ecbc" providerId="AD" clId="Web-{73CFCFE2-2507-4E32-8A0A-1A8731666FF9}"/>
    <pc:docChg chg="mod modSld">
      <pc:chgData name="Thames, Walker" userId="S::wjt96@msstate.edu::429253ce-c501-49a9-8ef0-0f1875c3ecbc" providerId="AD" clId="Web-{73CFCFE2-2507-4E32-8A0A-1A8731666FF9}" dt="2022-03-28T20:19:00.591" v="357"/>
      <pc:docMkLst>
        <pc:docMk/>
      </pc:docMkLst>
      <pc:sldChg chg="modSp">
        <pc:chgData name="Thames, Walker" userId="S::wjt96@msstate.edu::429253ce-c501-49a9-8ef0-0f1875c3ecbc" providerId="AD" clId="Web-{73CFCFE2-2507-4E32-8A0A-1A8731666FF9}" dt="2022-03-28T19:41:05.614" v="317" actId="20577"/>
        <pc:sldMkLst>
          <pc:docMk/>
          <pc:sldMk cId="0" sldId="257"/>
        </pc:sldMkLst>
        <pc:spChg chg="mod">
          <ac:chgData name="Thames, Walker" userId="S::wjt96@msstate.edu::429253ce-c501-49a9-8ef0-0f1875c3ecbc" providerId="AD" clId="Web-{73CFCFE2-2507-4E32-8A0A-1A8731666FF9}" dt="2022-03-28T19:40:47.253" v="310" actId="1076"/>
          <ac:spMkLst>
            <pc:docMk/>
            <pc:sldMk cId="0" sldId="257"/>
            <ac:spMk id="66" creationId="{00000000-0000-0000-0000-000000000000}"/>
          </ac:spMkLst>
        </pc:spChg>
        <pc:spChg chg="mod">
          <ac:chgData name="Thames, Walker" userId="S::wjt96@msstate.edu::429253ce-c501-49a9-8ef0-0f1875c3ecbc" providerId="AD" clId="Web-{73CFCFE2-2507-4E32-8A0A-1A8731666FF9}" dt="2022-03-28T19:40:32.393" v="306" actId="1076"/>
          <ac:spMkLst>
            <pc:docMk/>
            <pc:sldMk cId="0" sldId="257"/>
            <ac:spMk id="67" creationId="{00000000-0000-0000-0000-000000000000}"/>
          </ac:spMkLst>
        </pc:spChg>
        <pc:spChg chg="mod">
          <ac:chgData name="Thames, Walker" userId="S::wjt96@msstate.edu::429253ce-c501-49a9-8ef0-0f1875c3ecbc" providerId="AD" clId="Web-{73CFCFE2-2507-4E32-8A0A-1A8731666FF9}" dt="2022-03-28T19:40:44.878" v="309" actId="1076"/>
          <ac:spMkLst>
            <pc:docMk/>
            <pc:sldMk cId="0" sldId="257"/>
            <ac:spMk id="68" creationId="{00000000-0000-0000-0000-000000000000}"/>
          </ac:spMkLst>
        </pc:spChg>
        <pc:spChg chg="mod">
          <ac:chgData name="Thames, Walker" userId="S::wjt96@msstate.edu::429253ce-c501-49a9-8ef0-0f1875c3ecbc" providerId="AD" clId="Web-{73CFCFE2-2507-4E32-8A0A-1A8731666FF9}" dt="2022-03-28T19:40:35.237" v="307" actId="1076"/>
          <ac:spMkLst>
            <pc:docMk/>
            <pc:sldMk cId="0" sldId="257"/>
            <ac:spMk id="69" creationId="{00000000-0000-0000-0000-000000000000}"/>
          </ac:spMkLst>
        </pc:spChg>
        <pc:spChg chg="mod">
          <ac:chgData name="Thames, Walker" userId="S::wjt96@msstate.edu::429253ce-c501-49a9-8ef0-0f1875c3ecbc" providerId="AD" clId="Web-{73CFCFE2-2507-4E32-8A0A-1A8731666FF9}" dt="2022-03-28T19:41:05.614" v="317" actId="20577"/>
          <ac:spMkLst>
            <pc:docMk/>
            <pc:sldMk cId="0" sldId="257"/>
            <ac:spMk id="70" creationId="{00000000-0000-0000-0000-000000000000}"/>
          </ac:spMkLst>
        </pc:spChg>
        <pc:picChg chg="mod">
          <ac:chgData name="Thames, Walker" userId="S::wjt96@msstate.edu::429253ce-c501-49a9-8ef0-0f1875c3ecbc" providerId="AD" clId="Web-{73CFCFE2-2507-4E32-8A0A-1A8731666FF9}" dt="2022-03-28T19:40:18.079" v="301" actId="1076"/>
          <ac:picMkLst>
            <pc:docMk/>
            <pc:sldMk cId="0" sldId="257"/>
            <ac:picMk id="61" creationId="{00000000-0000-0000-0000-000000000000}"/>
          </ac:picMkLst>
        </pc:picChg>
        <pc:picChg chg="mod">
          <ac:chgData name="Thames, Walker" userId="S::wjt96@msstate.edu::429253ce-c501-49a9-8ef0-0f1875c3ecbc" providerId="AD" clId="Web-{73CFCFE2-2507-4E32-8A0A-1A8731666FF9}" dt="2022-03-28T19:40:18.095" v="302" actId="1076"/>
          <ac:picMkLst>
            <pc:docMk/>
            <pc:sldMk cId="0" sldId="257"/>
            <ac:picMk id="62" creationId="{00000000-0000-0000-0000-000000000000}"/>
          </ac:picMkLst>
        </pc:picChg>
        <pc:picChg chg="mod">
          <ac:chgData name="Thames, Walker" userId="S::wjt96@msstate.edu::429253ce-c501-49a9-8ef0-0f1875c3ecbc" providerId="AD" clId="Web-{73CFCFE2-2507-4E32-8A0A-1A8731666FF9}" dt="2022-03-28T19:40:18.111" v="303" actId="1076"/>
          <ac:picMkLst>
            <pc:docMk/>
            <pc:sldMk cId="0" sldId="257"/>
            <ac:picMk id="63" creationId="{00000000-0000-0000-0000-000000000000}"/>
          </ac:picMkLst>
        </pc:picChg>
        <pc:picChg chg="mod">
          <ac:chgData name="Thames, Walker" userId="S::wjt96@msstate.edu::429253ce-c501-49a9-8ef0-0f1875c3ecbc" providerId="AD" clId="Web-{73CFCFE2-2507-4E32-8A0A-1A8731666FF9}" dt="2022-03-28T19:40:18.126" v="304" actId="1076"/>
          <ac:picMkLst>
            <pc:docMk/>
            <pc:sldMk cId="0" sldId="257"/>
            <ac:picMk id="64" creationId="{00000000-0000-0000-0000-000000000000}"/>
          </ac:picMkLst>
        </pc:picChg>
        <pc:picChg chg="mod">
          <ac:chgData name="Thames, Walker" userId="S::wjt96@msstate.edu::429253ce-c501-49a9-8ef0-0f1875c3ecbc" providerId="AD" clId="Web-{73CFCFE2-2507-4E32-8A0A-1A8731666FF9}" dt="2022-03-28T19:40:18.158" v="305" actId="1076"/>
          <ac:picMkLst>
            <pc:docMk/>
            <pc:sldMk cId="0" sldId="257"/>
            <ac:picMk id="65" creationId="{00000000-0000-0000-0000-000000000000}"/>
          </ac:picMkLst>
        </pc:picChg>
      </pc:sldChg>
      <pc:sldChg chg="modSp modNotes">
        <pc:chgData name="Thames, Walker" userId="S::wjt96@msstate.edu::429253ce-c501-49a9-8ef0-0f1875c3ecbc" providerId="AD" clId="Web-{73CFCFE2-2507-4E32-8A0A-1A8731666FF9}" dt="2022-03-28T19:20:19.758" v="170" actId="20577"/>
        <pc:sldMkLst>
          <pc:docMk/>
          <pc:sldMk cId="0" sldId="258"/>
        </pc:sldMkLst>
        <pc:spChg chg="mod">
          <ac:chgData name="Thames, Walker" userId="S::wjt96@msstate.edu::429253ce-c501-49a9-8ef0-0f1875c3ecbc" providerId="AD" clId="Web-{73CFCFE2-2507-4E32-8A0A-1A8731666FF9}" dt="2022-03-28T19:20:19.758" v="170" actId="20577"/>
          <ac:spMkLst>
            <pc:docMk/>
            <pc:sldMk cId="0" sldId="258"/>
            <ac:spMk id="76" creationId="{00000000-0000-0000-0000-000000000000}"/>
          </ac:spMkLst>
        </pc:spChg>
      </pc:sldChg>
      <pc:sldChg chg="modNotes">
        <pc:chgData name="Thames, Walker" userId="S::wjt96@msstate.edu::429253ce-c501-49a9-8ef0-0f1875c3ecbc" providerId="AD" clId="Web-{73CFCFE2-2507-4E32-8A0A-1A8731666FF9}" dt="2022-03-28T16:16:27.777" v="15"/>
        <pc:sldMkLst>
          <pc:docMk/>
          <pc:sldMk cId="0" sldId="259"/>
        </pc:sldMkLst>
      </pc:sldChg>
      <pc:sldChg chg="modNotes">
        <pc:chgData name="Thames, Walker" userId="S::wjt96@msstate.edu::429253ce-c501-49a9-8ef0-0f1875c3ecbc" providerId="AD" clId="Web-{73CFCFE2-2507-4E32-8A0A-1A8731666FF9}" dt="2022-03-28T16:16:36.012" v="19"/>
        <pc:sldMkLst>
          <pc:docMk/>
          <pc:sldMk cId="0" sldId="261"/>
        </pc:sldMkLst>
      </pc:sldChg>
      <pc:sldChg chg="modNotes">
        <pc:chgData name="Thames, Walker" userId="S::wjt96@msstate.edu::429253ce-c501-49a9-8ef0-0f1875c3ecbc" providerId="AD" clId="Web-{73CFCFE2-2507-4E32-8A0A-1A8731666FF9}" dt="2022-03-28T19:02:01.896" v="136"/>
        <pc:sldMkLst>
          <pc:docMk/>
          <pc:sldMk cId="0" sldId="262"/>
        </pc:sldMkLst>
      </pc:sldChg>
      <pc:sldChg chg="modNotes">
        <pc:chgData name="Thames, Walker" userId="S::wjt96@msstate.edu::429253ce-c501-49a9-8ef0-0f1875c3ecbc" providerId="AD" clId="Web-{73CFCFE2-2507-4E32-8A0A-1A8731666FF9}" dt="2022-03-28T19:02:05.458" v="137"/>
        <pc:sldMkLst>
          <pc:docMk/>
          <pc:sldMk cId="0" sldId="263"/>
        </pc:sldMkLst>
      </pc:sldChg>
      <pc:sldChg chg="modNotes">
        <pc:chgData name="Thames, Walker" userId="S::wjt96@msstate.edu::429253ce-c501-49a9-8ef0-0f1875c3ecbc" providerId="AD" clId="Web-{73CFCFE2-2507-4E32-8A0A-1A8731666FF9}" dt="2022-03-28T19:02:07.990" v="141"/>
        <pc:sldMkLst>
          <pc:docMk/>
          <pc:sldMk cId="0" sldId="264"/>
        </pc:sldMkLst>
      </pc:sldChg>
      <pc:sldChg chg="delCm modNotes">
        <pc:chgData name="Thames, Walker" userId="S::wjt96@msstate.edu::429253ce-c501-49a9-8ef0-0f1875c3ecbc" providerId="AD" clId="Web-{73CFCFE2-2507-4E32-8A0A-1A8731666FF9}" dt="2022-03-28T19:53:30.704" v="321"/>
        <pc:sldMkLst>
          <pc:docMk/>
          <pc:sldMk cId="0" sldId="265"/>
        </pc:sldMkLst>
      </pc:sldChg>
      <pc:sldChg chg="modNotes">
        <pc:chgData name="Thames, Walker" userId="S::wjt96@msstate.edu::429253ce-c501-49a9-8ef0-0f1875c3ecbc" providerId="AD" clId="Web-{73CFCFE2-2507-4E32-8A0A-1A8731666FF9}" dt="2022-03-28T19:02:12.349" v="147"/>
        <pc:sldMkLst>
          <pc:docMk/>
          <pc:sldMk cId="0" sldId="266"/>
        </pc:sldMkLst>
      </pc:sldChg>
      <pc:sldChg chg="addSp delSp modSp modNotes">
        <pc:chgData name="Thames, Walker" userId="S::wjt96@msstate.edu::429253ce-c501-49a9-8ef0-0f1875c3ecbc" providerId="AD" clId="Web-{73CFCFE2-2507-4E32-8A0A-1A8731666FF9}" dt="2022-03-28T20:16:02.206" v="353" actId="20577"/>
        <pc:sldMkLst>
          <pc:docMk/>
          <pc:sldMk cId="0" sldId="267"/>
        </pc:sldMkLst>
        <pc:spChg chg="add del mod">
          <ac:chgData name="Thames, Walker" userId="S::wjt96@msstate.edu::429253ce-c501-49a9-8ef0-0f1875c3ecbc" providerId="AD" clId="Web-{73CFCFE2-2507-4E32-8A0A-1A8731666FF9}" dt="2022-03-28T20:13:35.916" v="333"/>
          <ac:spMkLst>
            <pc:docMk/>
            <pc:sldMk cId="0" sldId="267"/>
            <ac:spMk id="202" creationId="{654C60F1-3AEF-E80D-EB8C-38EE51EF116E}"/>
          </ac:spMkLst>
        </pc:spChg>
        <pc:graphicFrameChg chg="add del mod modGraphic">
          <ac:chgData name="Thames, Walker" userId="S::wjt96@msstate.edu::429253ce-c501-49a9-8ef0-0f1875c3ecbc" providerId="AD" clId="Web-{73CFCFE2-2507-4E32-8A0A-1A8731666FF9}" dt="2022-03-28T20:16:02.206" v="353" actId="20577"/>
          <ac:graphicFrameMkLst>
            <pc:docMk/>
            <pc:sldMk cId="0" sldId="267"/>
            <ac:graphicFrameMk id="133" creationId="{73BB3E03-67AD-15A5-9E0E-869128E0D4B2}"/>
          </ac:graphicFrameMkLst>
        </pc:graphicFrameChg>
      </pc:sldChg>
      <pc:sldChg chg="modNotes">
        <pc:chgData name="Thames, Walker" userId="S::wjt96@msstate.edu::429253ce-c501-49a9-8ef0-0f1875c3ecbc" providerId="AD" clId="Web-{73CFCFE2-2507-4E32-8A0A-1A8731666FF9}" dt="2022-03-28T19:02:17.287" v="154"/>
        <pc:sldMkLst>
          <pc:docMk/>
          <pc:sldMk cId="0" sldId="268"/>
        </pc:sldMkLst>
      </pc:sldChg>
      <pc:sldChg chg="modSp">
        <pc:chgData name="Thames, Walker" userId="S::wjt96@msstate.edu::429253ce-c501-49a9-8ef0-0f1875c3ecbc" providerId="AD" clId="Web-{73CFCFE2-2507-4E32-8A0A-1A8731666FF9}" dt="2022-03-28T20:04:29.837" v="327" actId="20577"/>
        <pc:sldMkLst>
          <pc:docMk/>
          <pc:sldMk cId="0" sldId="273"/>
        </pc:sldMkLst>
        <pc:spChg chg="mod">
          <ac:chgData name="Thames, Walker" userId="S::wjt96@msstate.edu::429253ce-c501-49a9-8ef0-0f1875c3ecbc" providerId="AD" clId="Web-{73CFCFE2-2507-4E32-8A0A-1A8731666FF9}" dt="2022-03-28T20:04:29.837" v="327" actId="20577"/>
          <ac:spMkLst>
            <pc:docMk/>
            <pc:sldMk cId="0" sldId="273"/>
            <ac:spMk id="3" creationId="{0D007130-413B-4713-B990-394C7ADD3967}"/>
          </ac:spMkLst>
        </pc:spChg>
      </pc:sldChg>
      <pc:sldChg chg="modSp">
        <pc:chgData name="Thames, Walker" userId="S::wjt96@msstate.edu::429253ce-c501-49a9-8ef0-0f1875c3ecbc" providerId="AD" clId="Web-{73CFCFE2-2507-4E32-8A0A-1A8731666FF9}" dt="2022-03-28T19:24:16.991" v="234"/>
        <pc:sldMkLst>
          <pc:docMk/>
          <pc:sldMk cId="0" sldId="274"/>
        </pc:sldMkLst>
        <pc:graphicFrameChg chg="mod modGraphic">
          <ac:chgData name="Thames, Walker" userId="S::wjt96@msstate.edu::429253ce-c501-49a9-8ef0-0f1875c3ecbc" providerId="AD" clId="Web-{73CFCFE2-2507-4E32-8A0A-1A8731666FF9}" dt="2022-03-28T19:24:16.991" v="234"/>
          <ac:graphicFrameMkLst>
            <pc:docMk/>
            <pc:sldMk cId="0" sldId="274"/>
            <ac:graphicFrameMk id="3" creationId="{3FC5F3C8-D766-4E60-AF4D-FD01523F47DE}"/>
          </ac:graphicFrameMkLst>
        </pc:graphicFrameChg>
      </pc:sldChg>
      <pc:sldChg chg="modSp">
        <pc:chgData name="Thames, Walker" userId="S::wjt96@msstate.edu::429253ce-c501-49a9-8ef0-0f1875c3ecbc" providerId="AD" clId="Web-{73CFCFE2-2507-4E32-8A0A-1A8731666FF9}" dt="2022-03-28T20:01:09.044" v="325" actId="20577"/>
        <pc:sldMkLst>
          <pc:docMk/>
          <pc:sldMk cId="0" sldId="279"/>
        </pc:sldMkLst>
        <pc:spChg chg="mod">
          <ac:chgData name="Thames, Walker" userId="S::wjt96@msstate.edu::429253ce-c501-49a9-8ef0-0f1875c3ecbc" providerId="AD" clId="Web-{73CFCFE2-2507-4E32-8A0A-1A8731666FF9}" dt="2022-03-28T20:01:09.044" v="325" actId="20577"/>
          <ac:spMkLst>
            <pc:docMk/>
            <pc:sldMk cId="0" sldId="279"/>
            <ac:spMk id="206" creationId="{70DD0852-4B91-2DB2-9FB8-C0EC7DCA0BF3}"/>
          </ac:spMkLst>
        </pc:spChg>
      </pc:sldChg>
      <pc:sldChg chg="addSp delSp modSp">
        <pc:chgData name="Thames, Walker" userId="S::wjt96@msstate.edu::429253ce-c501-49a9-8ef0-0f1875c3ecbc" providerId="AD" clId="Web-{73CFCFE2-2507-4E32-8A0A-1A8731666FF9}" dt="2022-03-28T19:27:12.939" v="266" actId="1076"/>
        <pc:sldMkLst>
          <pc:docMk/>
          <pc:sldMk cId="0" sldId="289"/>
        </pc:sldMkLst>
        <pc:spChg chg="add del">
          <ac:chgData name="Thames, Walker" userId="S::wjt96@msstate.edu::429253ce-c501-49a9-8ef0-0f1875c3ecbc" providerId="AD" clId="Web-{73CFCFE2-2507-4E32-8A0A-1A8731666FF9}" dt="2022-03-28T19:26:11.669" v="238"/>
          <ac:spMkLst>
            <pc:docMk/>
            <pc:sldMk cId="0" sldId="289"/>
            <ac:spMk id="2" creationId="{42EEFA49-F0D7-84ED-BA00-6CAA2A51F4B7}"/>
          </ac:spMkLst>
        </pc:spChg>
        <pc:spChg chg="add del mod">
          <ac:chgData name="Thames, Walker" userId="S::wjt96@msstate.edu::429253ce-c501-49a9-8ef0-0f1875c3ecbc" providerId="AD" clId="Web-{73CFCFE2-2507-4E32-8A0A-1A8731666FF9}" dt="2022-03-28T19:27:12.939" v="266" actId="1076"/>
          <ac:spMkLst>
            <pc:docMk/>
            <pc:sldMk cId="0" sldId="289"/>
            <ac:spMk id="3" creationId="{FD9BCD8D-3378-9CE0-7AE3-9EFD3DCEC75F}"/>
          </ac:spMkLst>
        </pc:spChg>
        <pc:spChg chg="del">
          <ac:chgData name="Thames, Walker" userId="S::wjt96@msstate.edu::429253ce-c501-49a9-8ef0-0f1875c3ecbc" providerId="AD" clId="Web-{73CFCFE2-2507-4E32-8A0A-1A8731666FF9}" dt="2022-03-28T19:26:45.297" v="258"/>
          <ac:spMkLst>
            <pc:docMk/>
            <pc:sldMk cId="0" sldId="289"/>
            <ac:spMk id="6" creationId="{37129A0B-06EF-42DA-BF63-31FE66AB217A}"/>
          </ac:spMkLst>
        </pc:spChg>
        <pc:spChg chg="del">
          <ac:chgData name="Thames, Walker" userId="S::wjt96@msstate.edu::429253ce-c501-49a9-8ef0-0f1875c3ecbc" providerId="AD" clId="Web-{73CFCFE2-2507-4E32-8A0A-1A8731666FF9}" dt="2022-03-28T19:26:52.703" v="261"/>
          <ac:spMkLst>
            <pc:docMk/>
            <pc:sldMk cId="0" sldId="289"/>
            <ac:spMk id="15" creationId="{1069C15E-8D43-4D06-B4AC-A8D598385FA3}"/>
          </ac:spMkLst>
        </pc:spChg>
        <pc:spChg chg="del">
          <ac:chgData name="Thames, Walker" userId="S::wjt96@msstate.edu::429253ce-c501-49a9-8ef0-0f1875c3ecbc" providerId="AD" clId="Web-{73CFCFE2-2507-4E32-8A0A-1A8731666FF9}" dt="2022-03-28T19:26:48.187" v="259"/>
          <ac:spMkLst>
            <pc:docMk/>
            <pc:sldMk cId="0" sldId="289"/>
            <ac:spMk id="16" creationId="{26994010-E00B-4980-9D40-88820318594F}"/>
          </ac:spMkLst>
        </pc:spChg>
        <pc:spChg chg="del">
          <ac:chgData name="Thames, Walker" userId="S::wjt96@msstate.edu::429253ce-c501-49a9-8ef0-0f1875c3ecbc" providerId="AD" clId="Web-{73CFCFE2-2507-4E32-8A0A-1A8731666FF9}" dt="2022-03-28T19:26:50.578" v="260"/>
          <ac:spMkLst>
            <pc:docMk/>
            <pc:sldMk cId="0" sldId="289"/>
            <ac:spMk id="17" creationId="{3AFCBD6C-938D-4442-A20B-DA500CBBBCA3}"/>
          </ac:spMkLst>
        </pc:spChg>
        <pc:spChg chg="del">
          <ac:chgData name="Thames, Walker" userId="S::wjt96@msstate.edu::429253ce-c501-49a9-8ef0-0f1875c3ecbc" providerId="AD" clId="Web-{73CFCFE2-2507-4E32-8A0A-1A8731666FF9}" dt="2022-03-28T19:26:54.360" v="262"/>
          <ac:spMkLst>
            <pc:docMk/>
            <pc:sldMk cId="0" sldId="289"/>
            <ac:spMk id="18" creationId="{4C593138-9566-44EB-A9B1-B242EE59914D}"/>
          </ac:spMkLst>
        </pc:spChg>
        <pc:spChg chg="del">
          <ac:chgData name="Thames, Walker" userId="S::wjt96@msstate.edu::429253ce-c501-49a9-8ef0-0f1875c3ecbc" providerId="AD" clId="Web-{73CFCFE2-2507-4E32-8A0A-1A8731666FF9}" dt="2022-03-28T19:26:58.719" v="263"/>
          <ac:spMkLst>
            <pc:docMk/>
            <pc:sldMk cId="0" sldId="289"/>
            <ac:spMk id="19" creationId="{2DFD1BF0-6D8D-42C2-9FE0-A62B2528D8FB}"/>
          </ac:spMkLst>
        </pc:spChg>
        <pc:spChg chg="del">
          <ac:chgData name="Thames, Walker" userId="S::wjt96@msstate.edu::429253ce-c501-49a9-8ef0-0f1875c3ecbc" providerId="AD" clId="Web-{73CFCFE2-2507-4E32-8A0A-1A8731666FF9}" dt="2022-03-28T19:27:00.266" v="264"/>
          <ac:spMkLst>
            <pc:docMk/>
            <pc:sldMk cId="0" sldId="289"/>
            <ac:spMk id="20" creationId="{C47DA0C2-47F2-4FA6-BCEA-58877FB0A77D}"/>
          </ac:spMkLst>
        </pc:spChg>
      </pc:sldChg>
      <pc:sldChg chg="modSp addCm delCm">
        <pc:chgData name="Thames, Walker" userId="S::wjt96@msstate.edu::429253ce-c501-49a9-8ef0-0f1875c3ecbc" providerId="AD" clId="Web-{73CFCFE2-2507-4E32-8A0A-1A8731666FF9}" dt="2022-03-28T19:23:45.208" v="221"/>
        <pc:sldMkLst>
          <pc:docMk/>
          <pc:sldMk cId="1616793554" sldId="294"/>
        </pc:sldMkLst>
        <pc:spChg chg="mod">
          <ac:chgData name="Thames, Walker" userId="S::wjt96@msstate.edu::429253ce-c501-49a9-8ef0-0f1875c3ecbc" providerId="AD" clId="Web-{73CFCFE2-2507-4E32-8A0A-1A8731666FF9}" dt="2022-03-28T19:09:26.235" v="156" actId="20577"/>
          <ac:spMkLst>
            <pc:docMk/>
            <pc:sldMk cId="1616793554" sldId="294"/>
            <ac:spMk id="3" creationId="{DB00A787-6E1E-EF29-3A28-2640EF678BBA}"/>
          </ac:spMkLst>
        </pc:spChg>
        <pc:spChg chg="mod">
          <ac:chgData name="Thames, Walker" userId="S::wjt96@msstate.edu::429253ce-c501-49a9-8ef0-0f1875c3ecbc" providerId="AD" clId="Web-{73CFCFE2-2507-4E32-8A0A-1A8731666FF9}" dt="2022-03-28T16:18:52.094" v="117" actId="20577"/>
          <ac:spMkLst>
            <pc:docMk/>
            <pc:sldMk cId="1616793554" sldId="294"/>
            <ac:spMk id="8" creationId="{CE0A4EE5-801F-421C-9D38-84E1C8558FF9}"/>
          </ac:spMkLst>
        </pc:spChg>
      </pc:sldChg>
      <pc:sldChg chg="modSp">
        <pc:chgData name="Thames, Walker" userId="S::wjt96@msstate.edu::429253ce-c501-49a9-8ef0-0f1875c3ecbc" providerId="AD" clId="Web-{73CFCFE2-2507-4E32-8A0A-1A8731666FF9}" dt="2022-03-28T20:19:00.591" v="357"/>
        <pc:sldMkLst>
          <pc:docMk/>
          <pc:sldMk cId="831061742" sldId="297"/>
        </pc:sldMkLst>
        <pc:graphicFrameChg chg="mod modGraphic">
          <ac:chgData name="Thames, Walker" userId="S::wjt96@msstate.edu::429253ce-c501-49a9-8ef0-0f1875c3ecbc" providerId="AD" clId="Web-{73CFCFE2-2507-4E32-8A0A-1A8731666FF9}" dt="2022-03-28T20:19:00.591" v="357"/>
          <ac:graphicFrameMkLst>
            <pc:docMk/>
            <pc:sldMk cId="831061742" sldId="297"/>
            <ac:graphicFrameMk id="10" creationId="{FBBE49A9-B982-4398-1CAF-C12621B47339}"/>
          </ac:graphicFrameMkLst>
        </pc:graphicFrameChg>
      </pc:sldChg>
      <pc:sldChg chg="modSp">
        <pc:chgData name="Thames, Walker" userId="S::wjt96@msstate.edu::429253ce-c501-49a9-8ef0-0f1875c3ecbc" providerId="AD" clId="Web-{73CFCFE2-2507-4E32-8A0A-1A8731666FF9}" dt="2022-03-28T19:24:05.584" v="228"/>
        <pc:sldMkLst>
          <pc:docMk/>
          <pc:sldMk cId="3884132290" sldId="299"/>
        </pc:sldMkLst>
        <pc:graphicFrameChg chg="mod modGraphic">
          <ac:chgData name="Thames, Walker" userId="S::wjt96@msstate.edu::429253ce-c501-49a9-8ef0-0f1875c3ecbc" providerId="AD" clId="Web-{73CFCFE2-2507-4E32-8A0A-1A8731666FF9}" dt="2022-03-28T19:24:05.584" v="228"/>
          <ac:graphicFrameMkLst>
            <pc:docMk/>
            <pc:sldMk cId="3884132290" sldId="299"/>
            <ac:graphicFrameMk id="3" creationId="{3EFC7DC1-0E0A-495D-99AB-01D71A65686C}"/>
          </ac:graphicFrameMkLst>
        </pc:graphicFrameChg>
      </pc:sldChg>
      <pc:sldChg chg="modSp">
        <pc:chgData name="Thames, Walker" userId="S::wjt96@msstate.edu::429253ce-c501-49a9-8ef0-0f1875c3ecbc" providerId="AD" clId="Web-{73CFCFE2-2507-4E32-8A0A-1A8731666FF9}" dt="2022-03-28T19:01:52.145" v="134" actId="20577"/>
        <pc:sldMkLst>
          <pc:docMk/>
          <pc:sldMk cId="3063378833" sldId="314"/>
        </pc:sldMkLst>
        <pc:spChg chg="mod">
          <ac:chgData name="Thames, Walker" userId="S::wjt96@msstate.edu::429253ce-c501-49a9-8ef0-0f1875c3ecbc" providerId="AD" clId="Web-{73CFCFE2-2507-4E32-8A0A-1A8731666FF9}" dt="2022-03-28T19:01:52.145" v="134" actId="20577"/>
          <ac:spMkLst>
            <pc:docMk/>
            <pc:sldMk cId="3063378833" sldId="314"/>
            <ac:spMk id="3" creationId="{5A840892-E1CF-435A-5915-2470DCE32BEF}"/>
          </ac:spMkLst>
        </pc:spChg>
      </pc:sldChg>
      <pc:sldChg chg="addSp delSp modSp">
        <pc:chgData name="Thames, Walker" userId="S::wjt96@msstate.edu::429253ce-c501-49a9-8ef0-0f1875c3ecbc" providerId="AD" clId="Web-{73CFCFE2-2507-4E32-8A0A-1A8731666FF9}" dt="2022-03-28T19:22:56.236" v="220" actId="20577"/>
        <pc:sldMkLst>
          <pc:docMk/>
          <pc:sldMk cId="2313843917" sldId="316"/>
        </pc:sldMkLst>
        <pc:spChg chg="mod">
          <ac:chgData name="Thames, Walker" userId="S::wjt96@msstate.edu::429253ce-c501-49a9-8ef0-0f1875c3ecbc" providerId="AD" clId="Web-{73CFCFE2-2507-4E32-8A0A-1A8731666FF9}" dt="2022-03-28T19:22:56.236" v="220" actId="20577"/>
          <ac:spMkLst>
            <pc:docMk/>
            <pc:sldMk cId="2313843917" sldId="316"/>
            <ac:spMk id="76" creationId="{00000000-0000-0000-0000-000000000000}"/>
          </ac:spMkLst>
        </pc:spChg>
        <pc:picChg chg="add del mod">
          <ac:chgData name="Thames, Walker" userId="S::wjt96@msstate.edu::429253ce-c501-49a9-8ef0-0f1875c3ecbc" providerId="AD" clId="Web-{73CFCFE2-2507-4E32-8A0A-1A8731666FF9}" dt="2022-03-28T19:15:14.052" v="161"/>
          <ac:picMkLst>
            <pc:docMk/>
            <pc:sldMk cId="2313843917" sldId="316"/>
            <ac:picMk id="2" creationId="{1EC6AA48-CAA1-4919-F6AA-5016A4850BC9}"/>
          </ac:picMkLst>
        </pc:picChg>
      </pc:sldChg>
    </pc:docChg>
  </pc:docChgLst>
  <pc:docChgLst>
    <pc:chgData name="Westerfield, Joseph" userId="S::jaw1278@msstate.edu::9f2591ce-4f6e-4208-92de-b8d156ac9727" providerId="AD" clId="Web-{24FB102F-3419-44AD-8343-FE82D03B91DD}"/>
    <pc:docChg chg="modSld">
      <pc:chgData name="Westerfield, Joseph" userId="S::jaw1278@msstate.edu::9f2591ce-4f6e-4208-92de-b8d156ac9727" providerId="AD" clId="Web-{24FB102F-3419-44AD-8343-FE82D03B91DD}" dt="2022-03-22T18:28:53.499" v="6" actId="14100"/>
      <pc:docMkLst>
        <pc:docMk/>
      </pc:docMkLst>
      <pc:sldChg chg="modSp">
        <pc:chgData name="Westerfield, Joseph" userId="S::jaw1278@msstate.edu::9f2591ce-4f6e-4208-92de-b8d156ac9727" providerId="AD" clId="Web-{24FB102F-3419-44AD-8343-FE82D03B91DD}" dt="2022-03-22T18:24:51.095" v="0" actId="1076"/>
        <pc:sldMkLst>
          <pc:docMk/>
          <pc:sldMk cId="0" sldId="267"/>
        </pc:sldMkLst>
        <pc:graphicFrameChg chg="mod">
          <ac:chgData name="Westerfield, Joseph" userId="S::jaw1278@msstate.edu::9f2591ce-4f6e-4208-92de-b8d156ac9727" providerId="AD" clId="Web-{24FB102F-3419-44AD-8343-FE82D03B91DD}" dt="2022-03-22T18:24:51.095" v="0" actId="1076"/>
          <ac:graphicFrameMkLst>
            <pc:docMk/>
            <pc:sldMk cId="0" sldId="267"/>
            <ac:graphicFrameMk id="133" creationId="{73BB3E03-67AD-15A5-9E0E-869128E0D4B2}"/>
          </ac:graphicFrameMkLst>
        </pc:graphicFrameChg>
      </pc:sldChg>
      <pc:sldChg chg="modSp">
        <pc:chgData name="Westerfield, Joseph" userId="S::jaw1278@msstate.edu::9f2591ce-4f6e-4208-92de-b8d156ac9727" providerId="AD" clId="Web-{24FB102F-3419-44AD-8343-FE82D03B91DD}" dt="2022-03-22T18:28:53.499" v="6" actId="14100"/>
        <pc:sldMkLst>
          <pc:docMk/>
          <pc:sldMk cId="1616793554" sldId="294"/>
        </pc:sldMkLst>
        <pc:picChg chg="mod">
          <ac:chgData name="Westerfield, Joseph" userId="S::jaw1278@msstate.edu::9f2591ce-4f6e-4208-92de-b8d156ac9727" providerId="AD" clId="Web-{24FB102F-3419-44AD-8343-FE82D03B91DD}" dt="2022-03-22T18:28:53.499" v="6" actId="14100"/>
          <ac:picMkLst>
            <pc:docMk/>
            <pc:sldMk cId="1616793554" sldId="294"/>
            <ac:picMk id="2" creationId="{59DF6C1A-1ED7-7043-4F9D-2E760BD7EFF6}"/>
          </ac:picMkLst>
        </pc:picChg>
      </pc:sldChg>
    </pc:docChg>
  </pc:docChgLst>
  <pc:docChgLst>
    <pc:chgData name="Dahal, Ajaya" userId="S::ad2323@msstate.edu::4c1ffdd2-b76b-459b-9316-15d4107afe84" providerId="AD" clId="Web-{A4AEA258-DA25-4B25-9C52-251D1FA6C43D}"/>
    <pc:docChg chg="sldOrd">
      <pc:chgData name="Dahal, Ajaya" userId="S::ad2323@msstate.edu::4c1ffdd2-b76b-459b-9316-15d4107afe84" providerId="AD" clId="Web-{A4AEA258-DA25-4B25-9C52-251D1FA6C43D}" dt="2022-04-04T17:38:22.911" v="29"/>
      <pc:docMkLst>
        <pc:docMk/>
      </pc:docMkLst>
      <pc:sldChg chg="ord">
        <pc:chgData name="Dahal, Ajaya" userId="S::ad2323@msstate.edu::4c1ffdd2-b76b-459b-9316-15d4107afe84" providerId="AD" clId="Web-{A4AEA258-DA25-4B25-9C52-251D1FA6C43D}" dt="2022-04-04T17:34:16.068" v="15"/>
        <pc:sldMkLst>
          <pc:docMk/>
          <pc:sldMk cId="0" sldId="273"/>
        </pc:sldMkLst>
      </pc:sldChg>
      <pc:sldChg chg="ord">
        <pc:chgData name="Dahal, Ajaya" userId="S::ad2323@msstate.edu::4c1ffdd2-b76b-459b-9316-15d4107afe84" providerId="AD" clId="Web-{A4AEA258-DA25-4B25-9C52-251D1FA6C43D}" dt="2022-04-04T17:34:16.068" v="14"/>
        <pc:sldMkLst>
          <pc:docMk/>
          <pc:sldMk cId="0" sldId="274"/>
        </pc:sldMkLst>
      </pc:sldChg>
      <pc:sldChg chg="ord">
        <pc:chgData name="Dahal, Ajaya" userId="S::ad2323@msstate.edu::4c1ffdd2-b76b-459b-9316-15d4107afe84" providerId="AD" clId="Web-{A4AEA258-DA25-4B25-9C52-251D1FA6C43D}" dt="2022-04-04T17:35:24.009" v="18"/>
        <pc:sldMkLst>
          <pc:docMk/>
          <pc:sldMk cId="0" sldId="278"/>
        </pc:sldMkLst>
      </pc:sldChg>
      <pc:sldChg chg="ord">
        <pc:chgData name="Dahal, Ajaya" userId="S::ad2323@msstate.edu::4c1ffdd2-b76b-459b-9316-15d4107afe84" providerId="AD" clId="Web-{A4AEA258-DA25-4B25-9C52-251D1FA6C43D}" dt="2022-04-04T17:37:01.640" v="27"/>
        <pc:sldMkLst>
          <pc:docMk/>
          <pc:sldMk cId="0" sldId="279"/>
        </pc:sldMkLst>
      </pc:sldChg>
      <pc:sldChg chg="ord">
        <pc:chgData name="Dahal, Ajaya" userId="S::ad2323@msstate.edu::4c1ffdd2-b76b-459b-9316-15d4107afe84" providerId="AD" clId="Web-{A4AEA258-DA25-4B25-9C52-251D1FA6C43D}" dt="2022-04-04T17:37:01.640" v="26"/>
        <pc:sldMkLst>
          <pc:docMk/>
          <pc:sldMk cId="0" sldId="280"/>
        </pc:sldMkLst>
      </pc:sldChg>
      <pc:sldChg chg="ord">
        <pc:chgData name="Dahal, Ajaya" userId="S::ad2323@msstate.edu::4c1ffdd2-b76b-459b-9316-15d4107afe84" providerId="AD" clId="Web-{A4AEA258-DA25-4B25-9C52-251D1FA6C43D}" dt="2022-04-04T17:33:25.893" v="9"/>
        <pc:sldMkLst>
          <pc:docMk/>
          <pc:sldMk cId="0" sldId="281"/>
        </pc:sldMkLst>
      </pc:sldChg>
      <pc:sldChg chg="ord">
        <pc:chgData name="Dahal, Ajaya" userId="S::ad2323@msstate.edu::4c1ffdd2-b76b-459b-9316-15d4107afe84" providerId="AD" clId="Web-{A4AEA258-DA25-4B25-9C52-251D1FA6C43D}" dt="2022-04-04T17:33:25.893" v="8"/>
        <pc:sldMkLst>
          <pc:docMk/>
          <pc:sldMk cId="0" sldId="282"/>
        </pc:sldMkLst>
      </pc:sldChg>
      <pc:sldChg chg="ord">
        <pc:chgData name="Dahal, Ajaya" userId="S::ad2323@msstate.edu::4c1ffdd2-b76b-459b-9316-15d4107afe84" providerId="AD" clId="Web-{A4AEA258-DA25-4B25-9C52-251D1FA6C43D}" dt="2022-04-04T17:35:58.683" v="23"/>
        <pc:sldMkLst>
          <pc:docMk/>
          <pc:sldMk cId="0" sldId="283"/>
        </pc:sldMkLst>
      </pc:sldChg>
      <pc:sldChg chg="ord">
        <pc:chgData name="Dahal, Ajaya" userId="S::ad2323@msstate.edu::4c1ffdd2-b76b-459b-9316-15d4107afe84" providerId="AD" clId="Web-{A4AEA258-DA25-4B25-9C52-251D1FA6C43D}" dt="2022-04-04T17:35:58.683" v="22"/>
        <pc:sldMkLst>
          <pc:docMk/>
          <pc:sldMk cId="0" sldId="284"/>
        </pc:sldMkLst>
      </pc:sldChg>
      <pc:sldChg chg="ord">
        <pc:chgData name="Dahal, Ajaya" userId="S::ad2323@msstate.edu::4c1ffdd2-b76b-459b-9316-15d4107afe84" providerId="AD" clId="Web-{A4AEA258-DA25-4B25-9C52-251D1FA6C43D}" dt="2022-04-04T17:35:24.009" v="19"/>
        <pc:sldMkLst>
          <pc:docMk/>
          <pc:sldMk cId="8677451" sldId="295"/>
        </pc:sldMkLst>
      </pc:sldChg>
      <pc:sldChg chg="ord">
        <pc:chgData name="Dahal, Ajaya" userId="S::ad2323@msstate.edu::4c1ffdd2-b76b-459b-9316-15d4107afe84" providerId="AD" clId="Web-{A4AEA258-DA25-4B25-9C52-251D1FA6C43D}" dt="2022-04-04T17:31:44.152" v="5"/>
        <pc:sldMkLst>
          <pc:docMk/>
          <pc:sldMk cId="471296059" sldId="296"/>
        </pc:sldMkLst>
      </pc:sldChg>
      <pc:sldChg chg="ord">
        <pc:chgData name="Dahal, Ajaya" userId="S::ad2323@msstate.edu::4c1ffdd2-b76b-459b-9316-15d4107afe84" providerId="AD" clId="Web-{A4AEA258-DA25-4B25-9C52-251D1FA6C43D}" dt="2022-04-04T17:31:44.152" v="4"/>
        <pc:sldMkLst>
          <pc:docMk/>
          <pc:sldMk cId="831061742" sldId="297"/>
        </pc:sldMkLst>
      </pc:sldChg>
      <pc:sldChg chg="ord">
        <pc:chgData name="Dahal, Ajaya" userId="S::ad2323@msstate.edu::4c1ffdd2-b76b-459b-9316-15d4107afe84" providerId="AD" clId="Web-{A4AEA258-DA25-4B25-9C52-251D1FA6C43D}" dt="2022-04-04T17:34:23.162" v="17"/>
        <pc:sldMkLst>
          <pc:docMk/>
          <pc:sldMk cId="162566019" sldId="298"/>
        </pc:sldMkLst>
      </pc:sldChg>
      <pc:sldChg chg="ord">
        <pc:chgData name="Dahal, Ajaya" userId="S::ad2323@msstate.edu::4c1ffdd2-b76b-459b-9316-15d4107afe84" providerId="AD" clId="Web-{A4AEA258-DA25-4B25-9C52-251D1FA6C43D}" dt="2022-04-04T17:34:23.162" v="16"/>
        <pc:sldMkLst>
          <pc:docMk/>
          <pc:sldMk cId="3884132290" sldId="299"/>
        </pc:sldMkLst>
      </pc:sldChg>
      <pc:sldChg chg="ord">
        <pc:chgData name="Dahal, Ajaya" userId="S::ad2323@msstate.edu::4c1ffdd2-b76b-459b-9316-15d4107afe84" providerId="AD" clId="Web-{A4AEA258-DA25-4B25-9C52-251D1FA6C43D}" dt="2022-04-04T17:38:22.911" v="29"/>
        <pc:sldMkLst>
          <pc:docMk/>
          <pc:sldMk cId="3335072282" sldId="304"/>
        </pc:sldMkLst>
      </pc:sldChg>
      <pc:sldChg chg="ord">
        <pc:chgData name="Dahal, Ajaya" userId="S::ad2323@msstate.edu::4c1ffdd2-b76b-459b-9316-15d4107afe84" providerId="AD" clId="Web-{A4AEA258-DA25-4B25-9C52-251D1FA6C43D}" dt="2022-04-04T17:38:22.911" v="28"/>
        <pc:sldMkLst>
          <pc:docMk/>
          <pc:sldMk cId="292088937" sldId="305"/>
        </pc:sldMkLst>
      </pc:sldChg>
      <pc:sldChg chg="ord">
        <pc:chgData name="Dahal, Ajaya" userId="S::ad2323@msstate.edu::4c1ffdd2-b76b-459b-9316-15d4107afe84" providerId="AD" clId="Web-{A4AEA258-DA25-4B25-9C52-251D1FA6C43D}" dt="2022-04-04T17:30:08.115" v="1"/>
        <pc:sldMkLst>
          <pc:docMk/>
          <pc:sldMk cId="1352661937" sldId="306"/>
        </pc:sldMkLst>
      </pc:sldChg>
      <pc:sldChg chg="ord">
        <pc:chgData name="Dahal, Ajaya" userId="S::ad2323@msstate.edu::4c1ffdd2-b76b-459b-9316-15d4107afe84" providerId="AD" clId="Web-{A4AEA258-DA25-4B25-9C52-251D1FA6C43D}" dt="2022-04-04T17:30:08.115" v="0"/>
        <pc:sldMkLst>
          <pc:docMk/>
          <pc:sldMk cId="1698370253" sldId="308"/>
        </pc:sldMkLst>
      </pc:sldChg>
    </pc:docChg>
  </pc:docChgLst>
  <pc:docChgLst>
    <pc:chgData name="Dahal, Ajaya" userId="S::ad2323@msstate.edu::4c1ffdd2-b76b-459b-9316-15d4107afe84" providerId="AD" clId="Web-{CC727C0D-5E8D-41C4-AA03-E10C2C48626F}"/>
    <pc:docChg chg="mod modSld">
      <pc:chgData name="Dahal, Ajaya" userId="S::ad2323@msstate.edu::4c1ffdd2-b76b-459b-9316-15d4107afe84" providerId="AD" clId="Web-{CC727C0D-5E8D-41C4-AA03-E10C2C48626F}" dt="2022-03-24T18:41:42.202" v="133" actId="20577"/>
      <pc:docMkLst>
        <pc:docMk/>
      </pc:docMkLst>
      <pc:sldChg chg="addSp modSp">
        <pc:chgData name="Dahal, Ajaya" userId="S::ad2323@msstate.edu::4c1ffdd2-b76b-459b-9316-15d4107afe84" providerId="AD" clId="Web-{CC727C0D-5E8D-41C4-AA03-E10C2C48626F}" dt="2022-03-24T18:33:27.125" v="67" actId="20577"/>
        <pc:sldMkLst>
          <pc:docMk/>
          <pc:sldMk cId="0" sldId="272"/>
        </pc:sldMkLst>
        <pc:spChg chg="add mod">
          <ac:chgData name="Dahal, Ajaya" userId="S::ad2323@msstate.edu::4c1ffdd2-b76b-459b-9316-15d4107afe84" providerId="AD" clId="Web-{CC727C0D-5E8D-41C4-AA03-E10C2C48626F}" dt="2022-03-24T18:33:27.125" v="67" actId="20577"/>
          <ac:spMkLst>
            <pc:docMk/>
            <pc:sldMk cId="0" sldId="272"/>
            <ac:spMk id="4" creationId="{BB9D0FAF-B553-45C9-BBE8-316A63ADFC94}"/>
          </ac:spMkLst>
        </pc:spChg>
        <pc:graphicFrameChg chg="mod modGraphic">
          <ac:chgData name="Dahal, Ajaya" userId="S::ad2323@msstate.edu::4c1ffdd2-b76b-459b-9316-15d4107afe84" providerId="AD" clId="Web-{CC727C0D-5E8D-41C4-AA03-E10C2C48626F}" dt="2022-03-24T18:28:14.934" v="34"/>
          <ac:graphicFrameMkLst>
            <pc:docMk/>
            <pc:sldMk cId="0" sldId="272"/>
            <ac:graphicFrameMk id="3" creationId="{3EFC7DC1-0E0A-495D-99AB-01D71A65686C}"/>
          </ac:graphicFrameMkLst>
        </pc:graphicFrameChg>
        <pc:picChg chg="add mod">
          <ac:chgData name="Dahal, Ajaya" userId="S::ad2323@msstate.edu::4c1ffdd2-b76b-459b-9316-15d4107afe84" providerId="AD" clId="Web-{CC727C0D-5E8D-41C4-AA03-E10C2C48626F}" dt="2022-03-24T18:24:56.594" v="26" actId="1076"/>
          <ac:picMkLst>
            <pc:docMk/>
            <pc:sldMk cId="0" sldId="272"/>
            <ac:picMk id="2" creationId="{5745BFBA-553E-D327-D41C-DC88340DDCE2}"/>
          </ac:picMkLst>
        </pc:picChg>
      </pc:sldChg>
      <pc:sldChg chg="addSp modSp modCm">
        <pc:chgData name="Dahal, Ajaya" userId="S::ad2323@msstate.edu::4c1ffdd2-b76b-459b-9316-15d4107afe84" providerId="AD" clId="Web-{CC727C0D-5E8D-41C4-AA03-E10C2C48626F}" dt="2022-03-24T18:31:56.214" v="42"/>
        <pc:sldMkLst>
          <pc:docMk/>
          <pc:sldMk cId="0" sldId="273"/>
        </pc:sldMkLst>
        <pc:spChg chg="mod ord">
          <ac:chgData name="Dahal, Ajaya" userId="S::ad2323@msstate.edu::4c1ffdd2-b76b-459b-9316-15d4107afe84" providerId="AD" clId="Web-{CC727C0D-5E8D-41C4-AA03-E10C2C48626F}" dt="2022-03-24T18:31:56.214" v="42"/>
          <ac:spMkLst>
            <pc:docMk/>
            <pc:sldMk cId="0" sldId="273"/>
            <ac:spMk id="3" creationId="{0D007130-413B-4713-B990-394C7ADD3967}"/>
          </ac:spMkLst>
        </pc:spChg>
        <pc:spChg chg="mod">
          <ac:chgData name="Dahal, Ajaya" userId="S::ad2323@msstate.edu::4c1ffdd2-b76b-459b-9316-15d4107afe84" providerId="AD" clId="Web-{CC727C0D-5E8D-41C4-AA03-E10C2C48626F}" dt="2022-03-24T18:30:13.176" v="37" actId="20577"/>
          <ac:spMkLst>
            <pc:docMk/>
            <pc:sldMk cId="0" sldId="273"/>
            <ac:spMk id="7" creationId="{48ECC937-2211-44E6-AACB-64823389D159}"/>
          </ac:spMkLst>
        </pc:spChg>
        <pc:spChg chg="mod">
          <ac:chgData name="Dahal, Ajaya" userId="S::ad2323@msstate.edu::4c1ffdd2-b76b-459b-9316-15d4107afe84" providerId="AD" clId="Web-{CC727C0D-5E8D-41C4-AA03-E10C2C48626F}" dt="2022-03-24T18:31:56.214" v="42"/>
          <ac:spMkLst>
            <pc:docMk/>
            <pc:sldMk cId="0" sldId="273"/>
            <ac:spMk id="166" creationId="{00000000-0000-0000-0000-000000000000}"/>
          </ac:spMkLst>
        </pc:spChg>
        <pc:spChg chg="add">
          <ac:chgData name="Dahal, Ajaya" userId="S::ad2323@msstate.edu::4c1ffdd2-b76b-459b-9316-15d4107afe84" providerId="AD" clId="Web-{CC727C0D-5E8D-41C4-AA03-E10C2C48626F}" dt="2022-03-24T18:31:56.214" v="42"/>
          <ac:spMkLst>
            <pc:docMk/>
            <pc:sldMk cId="0" sldId="273"/>
            <ac:spMk id="168" creationId="{A499F183-99EE-4B1F-BA64-21A07922AE82}"/>
          </ac:spMkLst>
        </pc:spChg>
        <pc:spChg chg="add">
          <ac:chgData name="Dahal, Ajaya" userId="S::ad2323@msstate.edu::4c1ffdd2-b76b-459b-9316-15d4107afe84" providerId="AD" clId="Web-{CC727C0D-5E8D-41C4-AA03-E10C2C48626F}" dt="2022-03-24T18:31:56.214" v="42"/>
          <ac:spMkLst>
            <pc:docMk/>
            <pc:sldMk cId="0" sldId="273"/>
            <ac:spMk id="169" creationId="{B783A767-5AFC-40D0-A72C-09036EA1726F}"/>
          </ac:spMkLst>
        </pc:spChg>
        <pc:spChg chg="add">
          <ac:chgData name="Dahal, Ajaya" userId="S::ad2323@msstate.edu::4c1ffdd2-b76b-459b-9316-15d4107afe84" providerId="AD" clId="Web-{CC727C0D-5E8D-41C4-AA03-E10C2C48626F}" dt="2022-03-24T18:31:56.214" v="42"/>
          <ac:spMkLst>
            <pc:docMk/>
            <pc:sldMk cId="0" sldId="273"/>
            <ac:spMk id="170" creationId="{41262CAC-6BC8-43F9-9113-770A2772F68C}"/>
          </ac:spMkLst>
        </pc:spChg>
        <pc:spChg chg="add">
          <ac:chgData name="Dahal, Ajaya" userId="S::ad2323@msstate.edu::4c1ffdd2-b76b-459b-9316-15d4107afe84" providerId="AD" clId="Web-{CC727C0D-5E8D-41C4-AA03-E10C2C48626F}" dt="2022-03-24T18:31:56.214" v="42"/>
          <ac:spMkLst>
            <pc:docMk/>
            <pc:sldMk cId="0" sldId="273"/>
            <ac:spMk id="171" creationId="{B3BACAB1-2B34-4A74-AD7B-BB0B9591DB0B}"/>
          </ac:spMkLst>
        </pc:spChg>
        <pc:spChg chg="add">
          <ac:chgData name="Dahal, Ajaya" userId="S::ad2323@msstate.edu::4c1ffdd2-b76b-459b-9316-15d4107afe84" providerId="AD" clId="Web-{CC727C0D-5E8D-41C4-AA03-E10C2C48626F}" dt="2022-03-24T18:31:56.214" v="42"/>
          <ac:spMkLst>
            <pc:docMk/>
            <pc:sldMk cId="0" sldId="273"/>
            <ac:spMk id="172" creationId="{E83CCD68-169B-401E-9352-6930D4A6E833}"/>
          </ac:spMkLst>
        </pc:spChg>
        <pc:picChg chg="mod">
          <ac:chgData name="Dahal, Ajaya" userId="S::ad2323@msstate.edu::4c1ffdd2-b76b-459b-9316-15d4107afe84" providerId="AD" clId="Web-{CC727C0D-5E8D-41C4-AA03-E10C2C48626F}" dt="2022-03-24T18:31:56.214" v="42"/>
          <ac:picMkLst>
            <pc:docMk/>
            <pc:sldMk cId="0" sldId="273"/>
            <ac:picMk id="6" creationId="{9571A309-B23A-4C21-8B20-0284C4412A6A}"/>
          </ac:picMkLst>
        </pc:picChg>
      </pc:sldChg>
      <pc:sldChg chg="modSp addCm">
        <pc:chgData name="Dahal, Ajaya" userId="S::ad2323@msstate.edu::4c1ffdd2-b76b-459b-9316-15d4107afe84" providerId="AD" clId="Web-{CC727C0D-5E8D-41C4-AA03-E10C2C48626F}" dt="2022-03-24T18:35:56.541" v="84" actId="1076"/>
        <pc:sldMkLst>
          <pc:docMk/>
          <pc:sldMk cId="0" sldId="274"/>
        </pc:sldMkLst>
        <pc:spChg chg="mod">
          <ac:chgData name="Dahal, Ajaya" userId="S::ad2323@msstate.edu::4c1ffdd2-b76b-459b-9316-15d4107afe84" providerId="AD" clId="Web-{CC727C0D-5E8D-41C4-AA03-E10C2C48626F}" dt="2022-03-24T18:35:56.541" v="84" actId="1076"/>
          <ac:spMkLst>
            <pc:docMk/>
            <pc:sldMk cId="0" sldId="274"/>
            <ac:spMk id="5" creationId="{0EA1E47D-B573-4094-B442-95405A6100B6}"/>
          </ac:spMkLst>
        </pc:spChg>
        <pc:graphicFrameChg chg="mod modGraphic">
          <ac:chgData name="Dahal, Ajaya" userId="S::ad2323@msstate.edu::4c1ffdd2-b76b-459b-9316-15d4107afe84" providerId="AD" clId="Web-{CC727C0D-5E8D-41C4-AA03-E10C2C48626F}" dt="2022-03-24T18:31:19.164" v="40"/>
          <ac:graphicFrameMkLst>
            <pc:docMk/>
            <pc:sldMk cId="0" sldId="274"/>
            <ac:graphicFrameMk id="3" creationId="{3FC5F3C8-D766-4E60-AF4D-FD01523F47DE}"/>
          </ac:graphicFrameMkLst>
        </pc:graphicFrameChg>
        <pc:picChg chg="mod">
          <ac:chgData name="Dahal, Ajaya" userId="S::ad2323@msstate.edu::4c1ffdd2-b76b-459b-9316-15d4107afe84" providerId="AD" clId="Web-{CC727C0D-5E8D-41C4-AA03-E10C2C48626F}" dt="2022-03-24T18:35:01.193" v="70" actId="1076"/>
          <ac:picMkLst>
            <pc:docMk/>
            <pc:sldMk cId="0" sldId="274"/>
            <ac:picMk id="4" creationId="{3E29A8C6-2C70-4CA0-AA62-033E392E2E1B}"/>
          </ac:picMkLst>
        </pc:picChg>
      </pc:sldChg>
      <pc:sldChg chg="addSp modSp">
        <pc:chgData name="Dahal, Ajaya" userId="S::ad2323@msstate.edu::4c1ffdd2-b76b-459b-9316-15d4107afe84" providerId="AD" clId="Web-{CC727C0D-5E8D-41C4-AA03-E10C2C48626F}" dt="2022-03-24T18:41:42.202" v="133" actId="20577"/>
        <pc:sldMkLst>
          <pc:docMk/>
          <pc:sldMk cId="0" sldId="280"/>
        </pc:sldMkLst>
        <pc:spChg chg="add mod">
          <ac:chgData name="Dahal, Ajaya" userId="S::ad2323@msstate.edu::4c1ffdd2-b76b-459b-9316-15d4107afe84" providerId="AD" clId="Web-{CC727C0D-5E8D-41C4-AA03-E10C2C48626F}" dt="2022-03-24T18:41:42.202" v="133" actId="20577"/>
          <ac:spMkLst>
            <pc:docMk/>
            <pc:sldMk cId="0" sldId="280"/>
            <ac:spMk id="3" creationId="{46A5D93D-4274-48B3-C776-CB2E8AC97D64}"/>
          </ac:spMkLst>
        </pc:spChg>
        <pc:graphicFrameChg chg="modGraphic">
          <ac:chgData name="Dahal, Ajaya" userId="S::ad2323@msstate.edu::4c1ffdd2-b76b-459b-9316-15d4107afe84" providerId="AD" clId="Web-{CC727C0D-5E8D-41C4-AA03-E10C2C48626F}" dt="2022-03-24T18:38:58.864" v="129"/>
          <ac:graphicFrameMkLst>
            <pc:docMk/>
            <pc:sldMk cId="0" sldId="280"/>
            <ac:graphicFrameMk id="4" creationId="{41F66FB0-419B-DEC1-45BB-7A1A707411C3}"/>
          </ac:graphicFrameMkLst>
        </pc:graphicFrameChg>
        <pc:picChg chg="add mod">
          <ac:chgData name="Dahal, Ajaya" userId="S::ad2323@msstate.edu::4c1ffdd2-b76b-459b-9316-15d4107afe84" providerId="AD" clId="Web-{CC727C0D-5E8D-41C4-AA03-E10C2C48626F}" dt="2022-03-24T18:15:01.059" v="5" actId="1076"/>
          <ac:picMkLst>
            <pc:docMk/>
            <pc:sldMk cId="0" sldId="280"/>
            <ac:picMk id="2" creationId="{C3E0369F-CDA6-7821-03C2-E815927068F9}"/>
          </ac:picMkLst>
        </pc:picChg>
      </pc:sldChg>
      <pc:sldChg chg="modCm">
        <pc:chgData name="Dahal, Ajaya" userId="S::ad2323@msstate.edu::4c1ffdd2-b76b-459b-9316-15d4107afe84" providerId="AD" clId="Web-{CC727C0D-5E8D-41C4-AA03-E10C2C48626F}" dt="2022-03-24T18:19:45.966" v="11"/>
        <pc:sldMkLst>
          <pc:docMk/>
          <pc:sldMk cId="0" sldId="286"/>
        </pc:sldMkLst>
      </pc:sldChg>
      <pc:sldChg chg="modSp">
        <pc:chgData name="Dahal, Ajaya" userId="S::ad2323@msstate.edu::4c1ffdd2-b76b-459b-9316-15d4107afe84" providerId="AD" clId="Web-{CC727C0D-5E8D-41C4-AA03-E10C2C48626F}" dt="2022-03-24T18:36:08.635" v="86" actId="1076"/>
        <pc:sldMkLst>
          <pc:docMk/>
          <pc:sldMk cId="831061742" sldId="297"/>
        </pc:sldMkLst>
        <pc:spChg chg="mod">
          <ac:chgData name="Dahal, Ajaya" userId="S::ad2323@msstate.edu::4c1ffdd2-b76b-459b-9316-15d4107afe84" providerId="AD" clId="Web-{CC727C0D-5E8D-41C4-AA03-E10C2C48626F}" dt="2022-03-24T18:36:04.166" v="85" actId="1076"/>
          <ac:spMkLst>
            <pc:docMk/>
            <pc:sldMk cId="831061742" sldId="297"/>
            <ac:spMk id="6" creationId="{AFAA8205-4EAE-C508-E29D-D770CF0CD546}"/>
          </ac:spMkLst>
        </pc:spChg>
        <pc:graphicFrameChg chg="modGraphic">
          <ac:chgData name="Dahal, Ajaya" userId="S::ad2323@msstate.edu::4c1ffdd2-b76b-459b-9316-15d4107afe84" providerId="AD" clId="Web-{CC727C0D-5E8D-41C4-AA03-E10C2C48626F}" dt="2022-03-24T18:07:22.921" v="0"/>
          <ac:graphicFrameMkLst>
            <pc:docMk/>
            <pc:sldMk cId="831061742" sldId="297"/>
            <ac:graphicFrameMk id="10" creationId="{FBBE49A9-B982-4398-1CAF-C12621B47339}"/>
          </ac:graphicFrameMkLst>
        </pc:graphicFrameChg>
        <pc:picChg chg="mod">
          <ac:chgData name="Dahal, Ajaya" userId="S::ad2323@msstate.edu::4c1ffdd2-b76b-459b-9316-15d4107afe84" providerId="AD" clId="Web-{CC727C0D-5E8D-41C4-AA03-E10C2C48626F}" dt="2022-03-24T18:36:08.635" v="86" actId="1076"/>
          <ac:picMkLst>
            <pc:docMk/>
            <pc:sldMk cId="831061742" sldId="297"/>
            <ac:picMk id="2" creationId="{FAD9FB67-E40B-F4CD-9C82-FD5A4E4C0175}"/>
          </ac:picMkLst>
        </pc:picChg>
      </pc:sldChg>
      <pc:sldChg chg="addSp modSp">
        <pc:chgData name="Dahal, Ajaya" userId="S::ad2323@msstate.edu::4c1ffdd2-b76b-459b-9316-15d4107afe84" providerId="AD" clId="Web-{CC727C0D-5E8D-41C4-AA03-E10C2C48626F}" dt="2022-03-24T18:36:47.012" v="101" actId="20577"/>
        <pc:sldMkLst>
          <pc:docMk/>
          <pc:sldMk cId="3884132290" sldId="299"/>
        </pc:sldMkLst>
        <pc:spChg chg="add mod">
          <ac:chgData name="Dahal, Ajaya" userId="S::ad2323@msstate.edu::4c1ffdd2-b76b-459b-9316-15d4107afe84" providerId="AD" clId="Web-{CC727C0D-5E8D-41C4-AA03-E10C2C48626F}" dt="2022-03-24T18:36:47.012" v="101" actId="20577"/>
          <ac:spMkLst>
            <pc:docMk/>
            <pc:sldMk cId="3884132290" sldId="299"/>
            <ac:spMk id="2" creationId="{67622B2F-D3F4-2E16-8410-449E869C703E}"/>
          </ac:spMkLst>
        </pc:spChg>
        <pc:graphicFrameChg chg="mod modGraphic">
          <ac:chgData name="Dahal, Ajaya" userId="S::ad2323@msstate.edu::4c1ffdd2-b76b-459b-9316-15d4107afe84" providerId="AD" clId="Web-{CC727C0D-5E8D-41C4-AA03-E10C2C48626F}" dt="2022-03-24T18:34:44.489" v="69"/>
          <ac:graphicFrameMkLst>
            <pc:docMk/>
            <pc:sldMk cId="3884132290" sldId="299"/>
            <ac:graphicFrameMk id="3" creationId="{3EFC7DC1-0E0A-495D-99AB-01D71A65686C}"/>
          </ac:graphicFrameMkLst>
        </pc:graphicFrameChg>
        <pc:picChg chg="mod">
          <ac:chgData name="Dahal, Ajaya" userId="S::ad2323@msstate.edu::4c1ffdd2-b76b-459b-9316-15d4107afe84" providerId="AD" clId="Web-{CC727C0D-5E8D-41C4-AA03-E10C2C48626F}" dt="2022-03-24T18:36:28.089" v="88" actId="1076"/>
          <ac:picMkLst>
            <pc:docMk/>
            <pc:sldMk cId="3884132290" sldId="299"/>
            <ac:picMk id="4" creationId="{E82DAB4A-F806-4FA7-8849-52B626D9CA4F}"/>
          </ac:picMkLst>
        </pc:picChg>
      </pc:sldChg>
      <pc:sldChg chg="addSp modSp">
        <pc:chgData name="Dahal, Ajaya" userId="S::ad2323@msstate.edu::4c1ffdd2-b76b-459b-9316-15d4107afe84" providerId="AD" clId="Web-{CC727C0D-5E8D-41C4-AA03-E10C2C48626F}" dt="2022-03-24T18:23:29.761" v="17" actId="1076"/>
        <pc:sldMkLst>
          <pc:docMk/>
          <pc:sldMk cId="1633787110" sldId="301"/>
        </pc:sldMkLst>
        <pc:picChg chg="add mod">
          <ac:chgData name="Dahal, Ajaya" userId="S::ad2323@msstate.edu::4c1ffdd2-b76b-459b-9316-15d4107afe84" providerId="AD" clId="Web-{CC727C0D-5E8D-41C4-AA03-E10C2C48626F}" dt="2022-03-24T18:23:29.761" v="17" actId="1076"/>
          <ac:picMkLst>
            <pc:docMk/>
            <pc:sldMk cId="1633787110" sldId="301"/>
            <ac:picMk id="3" creationId="{6CB9DF89-8984-4368-1871-72C30A1DE952}"/>
          </ac:picMkLst>
        </pc:picChg>
      </pc:sldChg>
    </pc:docChg>
  </pc:docChgLst>
  <pc:docChgLst>
    <pc:chgData name="Sahnger, Zack" userId="S::zjs79@msstate.edu::4a230eda-f327-46ff-b291-4fd2962d8baf" providerId="AD" clId="Web-{ECC9C1B4-FC13-4B43-B4A8-4BB765B939AF}"/>
    <pc:docChg chg="addSld delSld modSld sldOrd">
      <pc:chgData name="Sahnger, Zack" userId="S::zjs79@msstate.edu::4a230eda-f327-46ff-b291-4fd2962d8baf" providerId="AD" clId="Web-{ECC9C1B4-FC13-4B43-B4A8-4BB765B939AF}" dt="2022-03-24T18:12:52.503" v="743"/>
      <pc:docMkLst>
        <pc:docMk/>
      </pc:docMkLst>
      <pc:sldChg chg="add del">
        <pc:chgData name="Sahnger, Zack" userId="S::zjs79@msstate.edu::4a230eda-f327-46ff-b291-4fd2962d8baf" providerId="AD" clId="Web-{ECC9C1B4-FC13-4B43-B4A8-4BB765B939AF}" dt="2022-03-24T16:57:13.656" v="34"/>
        <pc:sldMkLst>
          <pc:docMk/>
          <pc:sldMk cId="0" sldId="275"/>
        </pc:sldMkLst>
      </pc:sldChg>
      <pc:sldChg chg="del">
        <pc:chgData name="Sahnger, Zack" userId="S::zjs79@msstate.edu::4a230eda-f327-46ff-b291-4fd2962d8baf" providerId="AD" clId="Web-{ECC9C1B4-FC13-4B43-B4A8-4BB765B939AF}" dt="2022-03-24T17:06:13.796" v="113"/>
        <pc:sldMkLst>
          <pc:docMk/>
          <pc:sldMk cId="0" sldId="276"/>
        </pc:sldMkLst>
      </pc:sldChg>
      <pc:sldChg chg="del">
        <pc:chgData name="Sahnger, Zack" userId="S::zjs79@msstate.edu::4a230eda-f327-46ff-b291-4fd2962d8baf" providerId="AD" clId="Web-{ECC9C1B4-FC13-4B43-B4A8-4BB765B939AF}" dt="2022-03-24T16:55:11.290" v="11"/>
        <pc:sldMkLst>
          <pc:docMk/>
          <pc:sldMk cId="0" sldId="277"/>
        </pc:sldMkLst>
      </pc:sldChg>
      <pc:sldChg chg="addSp delSp modSp">
        <pc:chgData name="Sahnger, Zack" userId="S::zjs79@msstate.edu::4a230eda-f327-46ff-b291-4fd2962d8baf" providerId="AD" clId="Web-{ECC9C1B4-FC13-4B43-B4A8-4BB765B939AF}" dt="2022-03-24T18:03:48.485" v="727"/>
        <pc:sldMkLst>
          <pc:docMk/>
          <pc:sldMk cId="0" sldId="278"/>
        </pc:sldMkLst>
        <pc:spChg chg="add del mod">
          <ac:chgData name="Sahnger, Zack" userId="S::zjs79@msstate.edu::4a230eda-f327-46ff-b291-4fd2962d8baf" providerId="AD" clId="Web-{ECC9C1B4-FC13-4B43-B4A8-4BB765B939AF}" dt="2022-03-24T17:55:35.156" v="503"/>
          <ac:spMkLst>
            <pc:docMk/>
            <pc:sldMk cId="0" sldId="278"/>
            <ac:spMk id="3" creationId="{9632EA9D-A714-4F80-9B40-557E7951DE75}"/>
          </ac:spMkLst>
        </pc:spChg>
        <pc:spChg chg="add del mod">
          <ac:chgData name="Sahnger, Zack" userId="S::zjs79@msstate.edu::4a230eda-f327-46ff-b291-4fd2962d8baf" providerId="AD" clId="Web-{ECC9C1B4-FC13-4B43-B4A8-4BB765B939AF}" dt="2022-03-24T17:11:46.892" v="227"/>
          <ac:spMkLst>
            <pc:docMk/>
            <pc:sldMk cId="0" sldId="278"/>
            <ac:spMk id="6" creationId="{283093CE-581B-4423-1497-F649B02E8843}"/>
          </ac:spMkLst>
        </pc:spChg>
        <pc:spChg chg="add mod">
          <ac:chgData name="Sahnger, Zack" userId="S::zjs79@msstate.edu::4a230eda-f327-46ff-b291-4fd2962d8baf" providerId="AD" clId="Web-{ECC9C1B4-FC13-4B43-B4A8-4BB765B939AF}" dt="2022-03-24T18:03:48.485" v="727"/>
          <ac:spMkLst>
            <pc:docMk/>
            <pc:sldMk cId="0" sldId="278"/>
            <ac:spMk id="7" creationId="{5D0AB0E0-AA6D-F4C6-27C0-2A8B9E501FB0}"/>
          </ac:spMkLst>
        </pc:spChg>
        <pc:graphicFrameChg chg="del">
          <ac:chgData name="Sahnger, Zack" userId="S::zjs79@msstate.edu::4a230eda-f327-46ff-b291-4fd2962d8baf" providerId="AD" clId="Web-{ECC9C1B4-FC13-4B43-B4A8-4BB765B939AF}" dt="2022-03-24T17:55:32.624" v="502"/>
          <ac:graphicFrameMkLst>
            <pc:docMk/>
            <pc:sldMk cId="0" sldId="278"/>
            <ac:graphicFrameMk id="4" creationId="{55FF426F-771C-8F96-FAA2-BC5DE727AABA}"/>
          </ac:graphicFrameMkLst>
        </pc:graphicFrameChg>
        <pc:graphicFrameChg chg="add mod ord modGraphic">
          <ac:chgData name="Sahnger, Zack" userId="S::zjs79@msstate.edu::4a230eda-f327-46ff-b291-4fd2962d8baf" providerId="AD" clId="Web-{ECC9C1B4-FC13-4B43-B4A8-4BB765B939AF}" dt="2022-03-24T17:56:12.610" v="508"/>
          <ac:graphicFrameMkLst>
            <pc:docMk/>
            <pc:sldMk cId="0" sldId="278"/>
            <ac:graphicFrameMk id="6" creationId="{1B27755E-C329-B570-7F38-B51CBF512CE5}"/>
          </ac:graphicFrameMkLst>
        </pc:graphicFrameChg>
        <pc:picChg chg="add del mod">
          <ac:chgData name="Sahnger, Zack" userId="S::zjs79@msstate.edu::4a230eda-f327-46ff-b291-4fd2962d8baf" providerId="AD" clId="Web-{ECC9C1B4-FC13-4B43-B4A8-4BB765B939AF}" dt="2022-03-24T17:11:50.314" v="231"/>
          <ac:picMkLst>
            <pc:docMk/>
            <pc:sldMk cId="0" sldId="278"/>
            <ac:picMk id="3" creationId="{7B98F7B0-ED7B-CB5D-0A79-7FDC173CD81E}"/>
          </ac:picMkLst>
        </pc:picChg>
        <pc:picChg chg="add mod">
          <ac:chgData name="Sahnger, Zack" userId="S::zjs79@msstate.edu::4a230eda-f327-46ff-b291-4fd2962d8baf" providerId="AD" clId="Web-{ECC9C1B4-FC13-4B43-B4A8-4BB765B939AF}" dt="2022-03-24T17:14:08.213" v="298" actId="1076"/>
          <ac:picMkLst>
            <pc:docMk/>
            <pc:sldMk cId="0" sldId="278"/>
            <ac:picMk id="8" creationId="{5F74002B-84B4-F01A-4CDC-C37EF30084C6}"/>
          </ac:picMkLst>
        </pc:picChg>
      </pc:sldChg>
      <pc:sldChg chg="modSp">
        <pc:chgData name="Sahnger, Zack" userId="S::zjs79@msstate.edu::4a230eda-f327-46ff-b291-4fd2962d8baf" providerId="AD" clId="Web-{ECC9C1B4-FC13-4B43-B4A8-4BB765B939AF}" dt="2022-03-24T18:09:50.825" v="740"/>
        <pc:sldMkLst>
          <pc:docMk/>
          <pc:sldMk cId="0" sldId="280"/>
        </pc:sldMkLst>
        <pc:graphicFrameChg chg="mod modGraphic">
          <ac:chgData name="Sahnger, Zack" userId="S::zjs79@msstate.edu::4a230eda-f327-46ff-b291-4fd2962d8baf" providerId="AD" clId="Web-{ECC9C1B4-FC13-4B43-B4A8-4BB765B939AF}" dt="2022-03-24T18:09:50.825" v="740"/>
          <ac:graphicFrameMkLst>
            <pc:docMk/>
            <pc:sldMk cId="0" sldId="280"/>
            <ac:graphicFrameMk id="4" creationId="{41F66FB0-419B-DEC1-45BB-7A1A707411C3}"/>
          </ac:graphicFrameMkLst>
        </pc:graphicFrameChg>
      </pc:sldChg>
      <pc:sldChg chg="del">
        <pc:chgData name="Sahnger, Zack" userId="S::zjs79@msstate.edu::4a230eda-f327-46ff-b291-4fd2962d8baf" providerId="AD" clId="Web-{ECC9C1B4-FC13-4B43-B4A8-4BB765B939AF}" dt="2022-03-24T18:12:28.221" v="742"/>
        <pc:sldMkLst>
          <pc:docMk/>
          <pc:sldMk cId="0" sldId="291"/>
        </pc:sldMkLst>
      </pc:sldChg>
      <pc:sldChg chg="del">
        <pc:chgData name="Sahnger, Zack" userId="S::zjs79@msstate.edu::4a230eda-f327-46ff-b291-4fd2962d8baf" providerId="AD" clId="Web-{ECC9C1B4-FC13-4B43-B4A8-4BB765B939AF}" dt="2022-03-24T18:12:24.236" v="741"/>
        <pc:sldMkLst>
          <pc:docMk/>
          <pc:sldMk cId="0" sldId="292"/>
        </pc:sldMkLst>
      </pc:sldChg>
      <pc:sldChg chg="del">
        <pc:chgData name="Sahnger, Zack" userId="S::zjs79@msstate.edu::4a230eda-f327-46ff-b291-4fd2962d8baf" providerId="AD" clId="Web-{ECC9C1B4-FC13-4B43-B4A8-4BB765B939AF}" dt="2022-03-24T18:12:52.503" v="743"/>
        <pc:sldMkLst>
          <pc:docMk/>
          <pc:sldMk cId="0" sldId="293"/>
        </pc:sldMkLst>
      </pc:sldChg>
      <pc:sldChg chg="addSp delSp modSp add ord replId">
        <pc:chgData name="Sahnger, Zack" userId="S::zjs79@msstate.edu::4a230eda-f327-46ff-b291-4fd2962d8baf" providerId="AD" clId="Web-{ECC9C1B4-FC13-4B43-B4A8-4BB765B939AF}" dt="2022-03-24T17:50:50.599" v="450" actId="20577"/>
        <pc:sldMkLst>
          <pc:docMk/>
          <pc:sldMk cId="8677451" sldId="295"/>
        </pc:sldMkLst>
        <pc:spChg chg="mod">
          <ac:chgData name="Sahnger, Zack" userId="S::zjs79@msstate.edu::4a230eda-f327-46ff-b291-4fd2962d8baf" providerId="AD" clId="Web-{ECC9C1B4-FC13-4B43-B4A8-4BB765B939AF}" dt="2022-03-24T17:50:50.599" v="450" actId="20577"/>
          <ac:spMkLst>
            <pc:docMk/>
            <pc:sldMk cId="8677451" sldId="295"/>
            <ac:spMk id="2" creationId="{414BC067-7CDD-400E-B7D7-EE5727C855FC}"/>
          </ac:spMkLst>
        </pc:spChg>
        <pc:spChg chg="mod">
          <ac:chgData name="Sahnger, Zack" userId="S::zjs79@msstate.edu::4a230eda-f327-46ff-b291-4fd2962d8baf" providerId="AD" clId="Web-{ECC9C1B4-FC13-4B43-B4A8-4BB765B939AF}" dt="2022-03-24T16:54:41.991" v="8" actId="20577"/>
          <ac:spMkLst>
            <pc:docMk/>
            <pc:sldMk cId="8677451" sldId="295"/>
            <ac:spMk id="214" creationId="{00000000-0000-0000-0000-000000000000}"/>
          </ac:spMkLst>
        </pc:spChg>
        <pc:picChg chg="add">
          <ac:chgData name="Sahnger, Zack" userId="S::zjs79@msstate.edu::4a230eda-f327-46ff-b291-4fd2962d8baf" providerId="AD" clId="Web-{ECC9C1B4-FC13-4B43-B4A8-4BB765B939AF}" dt="2022-03-24T17:02:05.188" v="79"/>
          <ac:picMkLst>
            <pc:docMk/>
            <pc:sldMk cId="8677451" sldId="295"/>
            <ac:picMk id="3" creationId="{160A30E9-CCC1-05B3-BBFA-4B5B6B5996A1}"/>
          </ac:picMkLst>
        </pc:picChg>
        <pc:picChg chg="del">
          <ac:chgData name="Sahnger, Zack" userId="S::zjs79@msstate.edu::4a230eda-f327-46ff-b291-4fd2962d8baf" providerId="AD" clId="Web-{ECC9C1B4-FC13-4B43-B4A8-4BB765B939AF}" dt="2022-03-24T16:54:48.648" v="9"/>
          <ac:picMkLst>
            <pc:docMk/>
            <pc:sldMk cId="8677451" sldId="295"/>
            <ac:picMk id="5" creationId="{84057D04-DC31-5CAD-8614-F7C8C6BF3CF2}"/>
          </ac:picMkLst>
        </pc:picChg>
      </pc:sldChg>
      <pc:sldChg chg="addSp delSp modSp add ord replId">
        <pc:chgData name="Sahnger, Zack" userId="S::zjs79@msstate.edu::4a230eda-f327-46ff-b291-4fd2962d8baf" providerId="AD" clId="Web-{ECC9C1B4-FC13-4B43-B4A8-4BB765B939AF}" dt="2022-03-24T18:00:41.041" v="724" actId="20577"/>
        <pc:sldMkLst>
          <pc:docMk/>
          <pc:sldMk cId="471296059" sldId="296"/>
        </pc:sldMkLst>
        <pc:spChg chg="add del mod">
          <ac:chgData name="Sahnger, Zack" userId="S::zjs79@msstate.edu::4a230eda-f327-46ff-b291-4fd2962d8baf" providerId="AD" clId="Web-{ECC9C1B4-FC13-4B43-B4A8-4BB765B939AF}" dt="2022-03-24T18:00:41.041" v="724" actId="20577"/>
          <ac:spMkLst>
            <pc:docMk/>
            <pc:sldMk cId="471296059" sldId="296"/>
            <ac:spMk id="2" creationId="{414BC067-7CDD-400E-B7D7-EE5727C855FC}"/>
          </ac:spMkLst>
        </pc:spChg>
        <pc:spChg chg="add del">
          <ac:chgData name="Sahnger, Zack" userId="S::zjs79@msstate.edu::4a230eda-f327-46ff-b291-4fd2962d8baf" providerId="AD" clId="Web-{ECC9C1B4-FC13-4B43-B4A8-4BB765B939AF}" dt="2022-03-24T17:01:24.373" v="44"/>
          <ac:spMkLst>
            <pc:docMk/>
            <pc:sldMk cId="471296059" sldId="296"/>
            <ac:spMk id="4" creationId="{B1294CBB-B7AE-F081-B9C7-04D61535FBDD}"/>
          </ac:spMkLst>
        </pc:spChg>
        <pc:spChg chg="add del">
          <ac:chgData name="Sahnger, Zack" userId="S::zjs79@msstate.edu::4a230eda-f327-46ff-b291-4fd2962d8baf" providerId="AD" clId="Web-{ECC9C1B4-FC13-4B43-B4A8-4BB765B939AF}" dt="2022-03-24T17:01:39.390" v="62"/>
          <ac:spMkLst>
            <pc:docMk/>
            <pc:sldMk cId="471296059" sldId="296"/>
            <ac:spMk id="5" creationId="{927982CA-CEB6-A3E8-3D46-F5D81155BD9A}"/>
          </ac:spMkLst>
        </pc:spChg>
        <pc:spChg chg="mod">
          <ac:chgData name="Sahnger, Zack" userId="S::zjs79@msstate.edu::4a230eda-f327-46ff-b291-4fd2962d8baf" providerId="AD" clId="Web-{ECC9C1B4-FC13-4B43-B4A8-4BB765B939AF}" dt="2022-03-24T16:57:19" v="35" actId="20577"/>
          <ac:spMkLst>
            <pc:docMk/>
            <pc:sldMk cId="471296059" sldId="296"/>
            <ac:spMk id="214" creationId="{00000000-0000-0000-0000-000000000000}"/>
          </ac:spMkLst>
        </pc:spChg>
        <pc:picChg chg="add del mod ord modCrop">
          <ac:chgData name="Sahnger, Zack" userId="S::zjs79@msstate.edu::4a230eda-f327-46ff-b291-4fd2962d8baf" providerId="AD" clId="Web-{ECC9C1B4-FC13-4B43-B4A8-4BB765B939AF}" dt="2022-03-24T17:01:30.311" v="51"/>
          <ac:picMkLst>
            <pc:docMk/>
            <pc:sldMk cId="471296059" sldId="296"/>
            <ac:picMk id="3" creationId="{6F575131-B764-4284-4AC0-611C81D0BC2D}"/>
          </ac:picMkLst>
        </pc:picChg>
        <pc:picChg chg="add mod">
          <ac:chgData name="Sahnger, Zack" userId="S::zjs79@msstate.edu::4a230eda-f327-46ff-b291-4fd2962d8baf" providerId="AD" clId="Web-{ECC9C1B4-FC13-4B43-B4A8-4BB765B939AF}" dt="2022-03-24T17:01:46.609" v="64" actId="1076"/>
          <ac:picMkLst>
            <pc:docMk/>
            <pc:sldMk cId="471296059" sldId="296"/>
            <ac:picMk id="6" creationId="{201A05AE-61F2-0DA0-890C-C05CF43FA929}"/>
          </ac:picMkLst>
        </pc:picChg>
      </pc:sldChg>
      <pc:sldChg chg="addSp delSp modSp add ord replId">
        <pc:chgData name="Sahnger, Zack" userId="S::zjs79@msstate.edu::4a230eda-f327-46ff-b291-4fd2962d8baf" providerId="AD" clId="Web-{ECC9C1B4-FC13-4B43-B4A8-4BB765B939AF}" dt="2022-03-24T17:57:42.332" v="545" actId="20577"/>
        <pc:sldMkLst>
          <pc:docMk/>
          <pc:sldMk cId="831061742" sldId="297"/>
        </pc:sldMkLst>
        <pc:spChg chg="mod">
          <ac:chgData name="Sahnger, Zack" userId="S::zjs79@msstate.edu::4a230eda-f327-46ff-b291-4fd2962d8baf" providerId="AD" clId="Web-{ECC9C1B4-FC13-4B43-B4A8-4BB765B939AF}" dt="2022-03-24T17:57:42.332" v="545" actId="20577"/>
          <ac:spMkLst>
            <pc:docMk/>
            <pc:sldMk cId="831061742" sldId="297"/>
            <ac:spMk id="6" creationId="{AFAA8205-4EAE-C508-E29D-D770CF0CD546}"/>
          </ac:spMkLst>
        </pc:spChg>
        <pc:spChg chg="add del mod">
          <ac:chgData name="Sahnger, Zack" userId="S::zjs79@msstate.edu::4a230eda-f327-46ff-b291-4fd2962d8baf" providerId="AD" clId="Web-{ECC9C1B4-FC13-4B43-B4A8-4BB765B939AF}" dt="2022-03-24T17:54:22.638" v="493"/>
          <ac:spMkLst>
            <pc:docMk/>
            <pc:sldMk cId="831061742" sldId="297"/>
            <ac:spMk id="8" creationId="{7F0B91D3-A6B3-29D0-6E4C-8A3D23DB0539}"/>
          </ac:spMkLst>
        </pc:spChg>
        <pc:spChg chg="mod">
          <ac:chgData name="Sahnger, Zack" userId="S::zjs79@msstate.edu::4a230eda-f327-46ff-b291-4fd2962d8baf" providerId="AD" clId="Web-{ECC9C1B4-FC13-4B43-B4A8-4BB765B939AF}" dt="2022-03-24T17:06:02.904" v="109" actId="20577"/>
          <ac:spMkLst>
            <pc:docMk/>
            <pc:sldMk cId="831061742" sldId="297"/>
            <ac:spMk id="220" creationId="{00000000-0000-0000-0000-000000000000}"/>
          </ac:spMkLst>
        </pc:spChg>
        <pc:graphicFrameChg chg="del mod modGraphic">
          <ac:chgData name="Sahnger, Zack" userId="S::zjs79@msstate.edu::4a230eda-f327-46ff-b291-4fd2962d8baf" providerId="AD" clId="Web-{ECC9C1B4-FC13-4B43-B4A8-4BB765B939AF}" dt="2022-03-24T17:53:23.417" v="480"/>
          <ac:graphicFrameMkLst>
            <pc:docMk/>
            <pc:sldMk cId="831061742" sldId="297"/>
            <ac:graphicFrameMk id="4" creationId="{10BE3D5E-EFB8-8492-8E1C-78650F593348}"/>
          </ac:graphicFrameMkLst>
        </pc:graphicFrameChg>
        <pc:graphicFrameChg chg="add del mod modGraphic">
          <ac:chgData name="Sahnger, Zack" userId="S::zjs79@msstate.edu::4a230eda-f327-46ff-b291-4fd2962d8baf" providerId="AD" clId="Web-{ECC9C1B4-FC13-4B43-B4A8-4BB765B939AF}" dt="2022-03-24T17:54:11.919" v="492"/>
          <ac:graphicFrameMkLst>
            <pc:docMk/>
            <pc:sldMk cId="831061742" sldId="297"/>
            <ac:graphicFrameMk id="5" creationId="{D9B2D45A-5D27-080F-576E-52AD521A2237}"/>
          </ac:graphicFrameMkLst>
        </pc:graphicFrameChg>
        <pc:graphicFrameChg chg="add mod ord modGraphic">
          <ac:chgData name="Sahnger, Zack" userId="S::zjs79@msstate.edu::4a230eda-f327-46ff-b291-4fd2962d8baf" providerId="AD" clId="Web-{ECC9C1B4-FC13-4B43-B4A8-4BB765B939AF}" dt="2022-03-24T17:54:58.670" v="501"/>
          <ac:graphicFrameMkLst>
            <pc:docMk/>
            <pc:sldMk cId="831061742" sldId="297"/>
            <ac:graphicFrameMk id="10" creationId="{FBBE49A9-B982-4398-1CAF-C12621B47339}"/>
          </ac:graphicFrameMkLst>
        </pc:graphicFrameChg>
        <pc:picChg chg="add mod">
          <ac:chgData name="Sahnger, Zack" userId="S::zjs79@msstate.edu::4a230eda-f327-46ff-b291-4fd2962d8baf" providerId="AD" clId="Web-{ECC9C1B4-FC13-4B43-B4A8-4BB765B939AF}" dt="2022-03-24T17:08:07.193" v="209" actId="1076"/>
          <ac:picMkLst>
            <pc:docMk/>
            <pc:sldMk cId="831061742" sldId="297"/>
            <ac:picMk id="2" creationId="{FAD9FB67-E40B-F4CD-9C82-FD5A4E4C0175}"/>
          </ac:picMkLst>
        </pc:picChg>
        <pc:picChg chg="del">
          <ac:chgData name="Sahnger, Zack" userId="S::zjs79@msstate.edu::4a230eda-f327-46ff-b291-4fd2962d8baf" providerId="AD" clId="Web-{ECC9C1B4-FC13-4B43-B4A8-4BB765B939AF}" dt="2022-03-24T17:06:26.015" v="114"/>
          <ac:picMkLst>
            <pc:docMk/>
            <pc:sldMk cId="831061742" sldId="297"/>
            <ac:picMk id="7" creationId="{CE81E354-9257-6C1F-8B22-4920B8564798}"/>
          </ac:picMkLst>
        </pc:picChg>
      </pc:sldChg>
    </pc:docChg>
  </pc:docChgLst>
  <pc:docChgLst>
    <pc:chgData name="Dahal, Ajaya" userId="S::ad2323@msstate.edu::4c1ffdd2-b76b-459b-9316-15d4107afe84" providerId="AD" clId="Web-{A8AE3325-CE18-433B-ADD0-AB8BA7498504}"/>
    <pc:docChg chg="modSld">
      <pc:chgData name="Dahal, Ajaya" userId="S::ad2323@msstate.edu::4c1ffdd2-b76b-459b-9316-15d4107afe84" providerId="AD" clId="Web-{A8AE3325-CE18-433B-ADD0-AB8BA7498504}" dt="2022-04-04T18:38:43.383" v="306" actId="20577"/>
      <pc:docMkLst>
        <pc:docMk/>
      </pc:docMkLst>
      <pc:sldChg chg="modSp">
        <pc:chgData name="Dahal, Ajaya" userId="S::ad2323@msstate.edu::4c1ffdd2-b76b-459b-9316-15d4107afe84" providerId="AD" clId="Web-{A8AE3325-CE18-433B-ADD0-AB8BA7498504}" dt="2022-04-04T18:37:25.566" v="303"/>
        <pc:sldMkLst>
          <pc:docMk/>
          <pc:sldMk cId="0" sldId="272"/>
        </pc:sldMkLst>
        <pc:spChg chg="mod">
          <ac:chgData name="Dahal, Ajaya" userId="S::ad2323@msstate.edu::4c1ffdd2-b76b-459b-9316-15d4107afe84" providerId="AD" clId="Web-{A8AE3325-CE18-433B-ADD0-AB8BA7498504}" dt="2022-04-04T18:34:04.335" v="248" actId="14100"/>
          <ac:spMkLst>
            <pc:docMk/>
            <pc:sldMk cId="0" sldId="272"/>
            <ac:spMk id="5" creationId="{2D4396F7-8A69-EBCB-1A6D-3A9D44AF87C0}"/>
          </ac:spMkLst>
        </pc:spChg>
        <pc:graphicFrameChg chg="mod modGraphic">
          <ac:chgData name="Dahal, Ajaya" userId="S::ad2323@msstate.edu::4c1ffdd2-b76b-459b-9316-15d4107afe84" providerId="AD" clId="Web-{A8AE3325-CE18-433B-ADD0-AB8BA7498504}" dt="2022-04-04T18:37:25.566" v="303"/>
          <ac:graphicFrameMkLst>
            <pc:docMk/>
            <pc:sldMk cId="0" sldId="272"/>
            <ac:graphicFrameMk id="3" creationId="{3EFC7DC1-0E0A-495D-99AB-01D71A65686C}"/>
          </ac:graphicFrameMkLst>
        </pc:graphicFrameChg>
      </pc:sldChg>
      <pc:sldChg chg="modSp">
        <pc:chgData name="Dahal, Ajaya" userId="S::ad2323@msstate.edu::4c1ffdd2-b76b-459b-9316-15d4107afe84" providerId="AD" clId="Web-{A8AE3325-CE18-433B-ADD0-AB8BA7498504}" dt="2022-04-04T18:37:05.283" v="302"/>
        <pc:sldMkLst>
          <pc:docMk/>
          <pc:sldMk cId="0" sldId="274"/>
        </pc:sldMkLst>
        <pc:graphicFrameChg chg="mod modGraphic">
          <ac:chgData name="Dahal, Ajaya" userId="S::ad2323@msstate.edu::4c1ffdd2-b76b-459b-9316-15d4107afe84" providerId="AD" clId="Web-{A8AE3325-CE18-433B-ADD0-AB8BA7498504}" dt="2022-04-04T18:37:05.283" v="302"/>
          <ac:graphicFrameMkLst>
            <pc:docMk/>
            <pc:sldMk cId="0" sldId="274"/>
            <ac:graphicFrameMk id="3" creationId="{3FC5F3C8-D766-4E60-AF4D-FD01523F47DE}"/>
          </ac:graphicFrameMkLst>
        </pc:graphicFrameChg>
      </pc:sldChg>
      <pc:sldChg chg="modSp">
        <pc:chgData name="Dahal, Ajaya" userId="S::ad2323@msstate.edu::4c1ffdd2-b76b-459b-9316-15d4107afe84" providerId="AD" clId="Web-{A8AE3325-CE18-433B-ADD0-AB8BA7498504}" dt="2022-04-04T18:32:50.752" v="196"/>
        <pc:sldMkLst>
          <pc:docMk/>
          <pc:sldMk cId="0" sldId="278"/>
        </pc:sldMkLst>
        <pc:graphicFrameChg chg="mod modGraphic">
          <ac:chgData name="Dahal, Ajaya" userId="S::ad2323@msstate.edu::4c1ffdd2-b76b-459b-9316-15d4107afe84" providerId="AD" clId="Web-{A8AE3325-CE18-433B-ADD0-AB8BA7498504}" dt="2022-04-04T18:32:50.752" v="196"/>
          <ac:graphicFrameMkLst>
            <pc:docMk/>
            <pc:sldMk cId="0" sldId="278"/>
            <ac:graphicFrameMk id="6" creationId="{1B27755E-C329-B570-7F38-B51CBF512CE5}"/>
          </ac:graphicFrameMkLst>
        </pc:graphicFrameChg>
      </pc:sldChg>
      <pc:sldChg chg="modSp">
        <pc:chgData name="Dahal, Ajaya" userId="S::ad2323@msstate.edu::4c1ffdd2-b76b-459b-9316-15d4107afe84" providerId="AD" clId="Web-{A8AE3325-CE18-433B-ADD0-AB8BA7498504}" dt="2022-04-04T18:36:27.609" v="293"/>
        <pc:sldMkLst>
          <pc:docMk/>
          <pc:sldMk cId="0" sldId="280"/>
        </pc:sldMkLst>
        <pc:graphicFrameChg chg="mod modGraphic">
          <ac:chgData name="Dahal, Ajaya" userId="S::ad2323@msstate.edu::4c1ffdd2-b76b-459b-9316-15d4107afe84" providerId="AD" clId="Web-{A8AE3325-CE18-433B-ADD0-AB8BA7498504}" dt="2022-04-04T18:36:27.609" v="293"/>
          <ac:graphicFrameMkLst>
            <pc:docMk/>
            <pc:sldMk cId="0" sldId="280"/>
            <ac:graphicFrameMk id="4" creationId="{41F66FB0-419B-DEC1-45BB-7A1A707411C3}"/>
          </ac:graphicFrameMkLst>
        </pc:graphicFrameChg>
      </pc:sldChg>
      <pc:sldChg chg="modSp">
        <pc:chgData name="Dahal, Ajaya" userId="S::ad2323@msstate.edu::4c1ffdd2-b76b-459b-9316-15d4107afe84" providerId="AD" clId="Web-{A8AE3325-CE18-433B-ADD0-AB8BA7498504}" dt="2022-04-04T18:33:24.192" v="216"/>
        <pc:sldMkLst>
          <pc:docMk/>
          <pc:sldMk cId="0" sldId="282"/>
        </pc:sldMkLst>
        <pc:graphicFrameChg chg="mod modGraphic">
          <ac:chgData name="Dahal, Ajaya" userId="S::ad2323@msstate.edu::4c1ffdd2-b76b-459b-9316-15d4107afe84" providerId="AD" clId="Web-{A8AE3325-CE18-433B-ADD0-AB8BA7498504}" dt="2022-04-04T18:33:24.192" v="216"/>
          <ac:graphicFrameMkLst>
            <pc:docMk/>
            <pc:sldMk cId="0" sldId="282"/>
            <ac:graphicFrameMk id="4" creationId="{10BE3D5E-EFB8-8492-8E1C-78650F593348}"/>
          </ac:graphicFrameMkLst>
        </pc:graphicFrameChg>
      </pc:sldChg>
      <pc:sldChg chg="modSp">
        <pc:chgData name="Dahal, Ajaya" userId="S::ad2323@msstate.edu::4c1ffdd2-b76b-459b-9316-15d4107afe84" providerId="AD" clId="Web-{A8AE3325-CE18-433B-ADD0-AB8BA7498504}" dt="2022-04-04T18:36:53.251" v="299"/>
        <pc:sldMkLst>
          <pc:docMk/>
          <pc:sldMk cId="0" sldId="284"/>
        </pc:sldMkLst>
        <pc:graphicFrameChg chg="mod modGraphic">
          <ac:chgData name="Dahal, Ajaya" userId="S::ad2323@msstate.edu::4c1ffdd2-b76b-459b-9316-15d4107afe84" providerId="AD" clId="Web-{A8AE3325-CE18-433B-ADD0-AB8BA7498504}" dt="2022-04-04T18:36:53.251" v="299"/>
          <ac:graphicFrameMkLst>
            <pc:docMk/>
            <pc:sldMk cId="0" sldId="284"/>
            <ac:graphicFrameMk id="4" creationId="{6C1C0A36-6D8E-8766-86EA-30BF868DBD67}"/>
          </ac:graphicFrameMkLst>
        </pc:graphicFrameChg>
      </pc:sldChg>
      <pc:sldChg chg="modSp">
        <pc:chgData name="Dahal, Ajaya" userId="S::ad2323@msstate.edu::4c1ffdd2-b76b-459b-9316-15d4107afe84" providerId="AD" clId="Web-{A8AE3325-CE18-433B-ADD0-AB8BA7498504}" dt="2022-04-04T18:31:06.590" v="186"/>
        <pc:sldMkLst>
          <pc:docMk/>
          <pc:sldMk cId="831061742" sldId="297"/>
        </pc:sldMkLst>
        <pc:graphicFrameChg chg="mod modGraphic">
          <ac:chgData name="Dahal, Ajaya" userId="S::ad2323@msstate.edu::4c1ffdd2-b76b-459b-9316-15d4107afe84" providerId="AD" clId="Web-{A8AE3325-CE18-433B-ADD0-AB8BA7498504}" dt="2022-04-04T18:31:06.590" v="186"/>
          <ac:graphicFrameMkLst>
            <pc:docMk/>
            <pc:sldMk cId="831061742" sldId="297"/>
            <ac:graphicFrameMk id="10" creationId="{FBBE49A9-B982-4398-1CAF-C12621B47339}"/>
          </ac:graphicFrameMkLst>
        </pc:graphicFrameChg>
      </pc:sldChg>
      <pc:sldChg chg="modSp">
        <pc:chgData name="Dahal, Ajaya" userId="S::ad2323@msstate.edu::4c1ffdd2-b76b-459b-9316-15d4107afe84" providerId="AD" clId="Web-{A8AE3325-CE18-433B-ADD0-AB8BA7498504}" dt="2022-04-04T18:33:56.741" v="247"/>
        <pc:sldMkLst>
          <pc:docMk/>
          <pc:sldMk cId="3884132290" sldId="299"/>
        </pc:sldMkLst>
        <pc:graphicFrameChg chg="mod modGraphic">
          <ac:chgData name="Dahal, Ajaya" userId="S::ad2323@msstate.edu::4c1ffdd2-b76b-459b-9316-15d4107afe84" providerId="AD" clId="Web-{A8AE3325-CE18-433B-ADD0-AB8BA7498504}" dt="2022-04-04T18:33:56.741" v="247"/>
          <ac:graphicFrameMkLst>
            <pc:docMk/>
            <pc:sldMk cId="3884132290" sldId="299"/>
            <ac:graphicFrameMk id="3" creationId="{3EFC7DC1-0E0A-495D-99AB-01D71A65686C}"/>
          </ac:graphicFrameMkLst>
        </pc:graphicFrameChg>
      </pc:sldChg>
      <pc:sldChg chg="addSp delSp modSp">
        <pc:chgData name="Dahal, Ajaya" userId="S::ad2323@msstate.edu::4c1ffdd2-b76b-459b-9316-15d4107afe84" providerId="AD" clId="Web-{A8AE3325-CE18-433B-ADD0-AB8BA7498504}" dt="2022-04-04T18:38:43.383" v="306" actId="20577"/>
        <pc:sldMkLst>
          <pc:docMk/>
          <pc:sldMk cId="1698370253" sldId="308"/>
        </pc:sldMkLst>
        <pc:spChg chg="mod">
          <ac:chgData name="Dahal, Ajaya" userId="S::ad2323@msstate.edu::4c1ffdd2-b76b-459b-9316-15d4107afe84" providerId="AD" clId="Web-{A8AE3325-CE18-433B-ADD0-AB8BA7498504}" dt="2022-04-04T18:38:43.383" v="306" actId="20577"/>
          <ac:spMkLst>
            <pc:docMk/>
            <pc:sldMk cId="1698370253" sldId="308"/>
            <ac:spMk id="6" creationId="{AFAA8205-4EAE-C508-E29D-D770CF0CD546}"/>
          </ac:spMkLst>
        </pc:spChg>
        <pc:spChg chg="add del mod">
          <ac:chgData name="Dahal, Ajaya" userId="S::ad2323@msstate.edu::4c1ffdd2-b76b-459b-9316-15d4107afe84" providerId="AD" clId="Web-{A8AE3325-CE18-433B-ADD0-AB8BA7498504}" dt="2022-04-04T18:28:51.582" v="163"/>
          <ac:spMkLst>
            <pc:docMk/>
            <pc:sldMk cId="1698370253" sldId="308"/>
            <ac:spMk id="7" creationId="{A0F3CBAD-8518-42F8-4E12-CAD7F128F70B}"/>
          </ac:spMkLst>
        </pc:spChg>
        <pc:graphicFrameChg chg="mod modGraphic">
          <ac:chgData name="Dahal, Ajaya" userId="S::ad2323@msstate.edu::4c1ffdd2-b76b-459b-9316-15d4107afe84" providerId="AD" clId="Web-{A8AE3325-CE18-433B-ADD0-AB8BA7498504}" dt="2022-04-04T18:29:46.929" v="175" actId="1076"/>
          <ac:graphicFrameMkLst>
            <pc:docMk/>
            <pc:sldMk cId="1698370253" sldId="308"/>
            <ac:graphicFrameMk id="4" creationId="{10BE3D5E-EFB8-8492-8E1C-78650F593348}"/>
          </ac:graphicFrameMkLst>
        </pc:graphicFrameChg>
        <pc:graphicFrameChg chg="add del mod modGraphic">
          <ac:chgData name="Dahal, Ajaya" userId="S::ad2323@msstate.edu::4c1ffdd2-b76b-459b-9316-15d4107afe84" providerId="AD" clId="Web-{A8AE3325-CE18-433B-ADD0-AB8BA7498504}" dt="2022-04-04T18:27:48.796" v="50"/>
          <ac:graphicFrameMkLst>
            <pc:docMk/>
            <pc:sldMk cId="1698370253" sldId="308"/>
            <ac:graphicFrameMk id="5" creationId="{CEE38B43-C9CB-FFA2-3310-01FB476BF627}"/>
          </ac:graphicFrameMkLst>
        </pc:graphicFrameChg>
      </pc:sldChg>
    </pc:docChg>
  </pc:docChgLst>
  <pc:docChgLst>
    <pc:chgData name="Dahal, Ajaya" userId="S::ad2323@msstate.edu::4c1ffdd2-b76b-459b-9316-15d4107afe84" providerId="AD" clId="Web-{5DEA51C3-137D-44C7-9DA0-51971E5E0C17}"/>
    <pc:docChg chg="modSld">
      <pc:chgData name="Dahal, Ajaya" userId="S::ad2323@msstate.edu::4c1ffdd2-b76b-459b-9316-15d4107afe84" providerId="AD" clId="Web-{5DEA51C3-137D-44C7-9DA0-51971E5E0C17}" dt="2022-03-29T16:19:18.006" v="52" actId="20577"/>
      <pc:docMkLst>
        <pc:docMk/>
      </pc:docMkLst>
      <pc:sldChg chg="modSp modCm">
        <pc:chgData name="Dahal, Ajaya" userId="S::ad2323@msstate.edu::4c1ffdd2-b76b-459b-9316-15d4107afe84" providerId="AD" clId="Web-{5DEA51C3-137D-44C7-9DA0-51971E5E0C17}" dt="2022-03-29T14:53:09.080" v="45" actId="1076"/>
        <pc:sldMkLst>
          <pc:docMk/>
          <pc:sldMk cId="0" sldId="273"/>
        </pc:sldMkLst>
        <pc:spChg chg="mod">
          <ac:chgData name="Dahal, Ajaya" userId="S::ad2323@msstate.edu::4c1ffdd2-b76b-459b-9316-15d4107afe84" providerId="AD" clId="Web-{5DEA51C3-137D-44C7-9DA0-51971E5E0C17}" dt="2022-03-29T14:53:09.080" v="45" actId="1076"/>
          <ac:spMkLst>
            <pc:docMk/>
            <pc:sldMk cId="0" sldId="273"/>
            <ac:spMk id="3" creationId="{0D007130-413B-4713-B990-394C7ADD3967}"/>
          </ac:spMkLst>
        </pc:spChg>
      </pc:sldChg>
      <pc:sldChg chg="modSp">
        <pc:chgData name="Dahal, Ajaya" userId="S::ad2323@msstate.edu::4c1ffdd2-b76b-459b-9316-15d4107afe84" providerId="AD" clId="Web-{5DEA51C3-137D-44C7-9DA0-51971E5E0C17}" dt="2022-03-29T16:19:18.006" v="52" actId="20577"/>
        <pc:sldMkLst>
          <pc:docMk/>
          <pc:sldMk cId="2313843917" sldId="316"/>
        </pc:sldMkLst>
        <pc:spChg chg="mod">
          <ac:chgData name="Dahal, Ajaya" userId="S::ad2323@msstate.edu::4c1ffdd2-b76b-459b-9316-15d4107afe84" providerId="AD" clId="Web-{5DEA51C3-137D-44C7-9DA0-51971E5E0C17}" dt="2022-03-29T16:19:18.006" v="52" actId="20577"/>
          <ac:spMkLst>
            <pc:docMk/>
            <pc:sldMk cId="2313843917" sldId="316"/>
            <ac:spMk id="76" creationId="{00000000-0000-0000-0000-000000000000}"/>
          </ac:spMkLst>
        </pc:spChg>
      </pc:sldChg>
    </pc:docChg>
  </pc:docChgLst>
  <pc:docChgLst>
    <pc:chgData name="Sahnger, Zack" userId="S::zjs79@msstate.edu::4a230eda-f327-46ff-b291-4fd2962d8baf" providerId="AD" clId="Web-{A0982120-A103-46ED-A246-E15C0E008BF6}"/>
    <pc:docChg chg="addSld delSld modSld">
      <pc:chgData name="Sahnger, Zack" userId="S::zjs79@msstate.edu::4a230eda-f327-46ff-b291-4fd2962d8baf" providerId="AD" clId="Web-{A0982120-A103-46ED-A246-E15C0E008BF6}" dt="2022-04-05T03:27:40.527" v="582"/>
      <pc:docMkLst>
        <pc:docMk/>
      </pc:docMkLst>
      <pc:sldChg chg="modSp">
        <pc:chgData name="Sahnger, Zack" userId="S::zjs79@msstate.edu::4a230eda-f327-46ff-b291-4fd2962d8baf" providerId="AD" clId="Web-{A0982120-A103-46ED-A246-E15C0E008BF6}" dt="2022-04-05T01:58:44.780" v="179"/>
        <pc:sldMkLst>
          <pc:docMk/>
          <pc:sldMk cId="0" sldId="272"/>
        </pc:sldMkLst>
        <pc:spChg chg="mod">
          <ac:chgData name="Sahnger, Zack" userId="S::zjs79@msstate.edu::4a230eda-f327-46ff-b291-4fd2962d8baf" providerId="AD" clId="Web-{A0982120-A103-46ED-A246-E15C0E008BF6}" dt="2022-04-05T01:42:54.527" v="42" actId="20577"/>
          <ac:spMkLst>
            <pc:docMk/>
            <pc:sldMk cId="0" sldId="272"/>
            <ac:spMk id="5" creationId="{2D4396F7-8A69-EBCB-1A6D-3A9D44AF87C0}"/>
          </ac:spMkLst>
        </pc:spChg>
        <pc:graphicFrameChg chg="mod modGraphic">
          <ac:chgData name="Sahnger, Zack" userId="S::zjs79@msstate.edu::4a230eda-f327-46ff-b291-4fd2962d8baf" providerId="AD" clId="Web-{A0982120-A103-46ED-A246-E15C0E008BF6}" dt="2022-04-05T01:58:44.780" v="179"/>
          <ac:graphicFrameMkLst>
            <pc:docMk/>
            <pc:sldMk cId="0" sldId="272"/>
            <ac:graphicFrameMk id="3" creationId="{3EFC7DC1-0E0A-495D-99AB-01D71A65686C}"/>
          </ac:graphicFrameMkLst>
        </pc:graphicFrameChg>
      </pc:sldChg>
      <pc:sldChg chg="modSp">
        <pc:chgData name="Sahnger, Zack" userId="S::zjs79@msstate.edu::4a230eda-f327-46ff-b291-4fd2962d8baf" providerId="AD" clId="Web-{A0982120-A103-46ED-A246-E15C0E008BF6}" dt="2022-04-05T01:51:02.303" v="136" actId="20577"/>
        <pc:sldMkLst>
          <pc:docMk/>
          <pc:sldMk cId="0" sldId="273"/>
        </pc:sldMkLst>
        <pc:spChg chg="mod">
          <ac:chgData name="Sahnger, Zack" userId="S::zjs79@msstate.edu::4a230eda-f327-46ff-b291-4fd2962d8baf" providerId="AD" clId="Web-{A0982120-A103-46ED-A246-E15C0E008BF6}" dt="2022-04-05T01:51:02.303" v="136" actId="20577"/>
          <ac:spMkLst>
            <pc:docMk/>
            <pc:sldMk cId="0" sldId="273"/>
            <ac:spMk id="8" creationId="{3F526E1D-0778-486E-B5FF-E6E0FF7EBD45}"/>
          </ac:spMkLst>
        </pc:spChg>
      </pc:sldChg>
      <pc:sldChg chg="modSp">
        <pc:chgData name="Sahnger, Zack" userId="S::zjs79@msstate.edu::4a230eda-f327-46ff-b291-4fd2962d8baf" providerId="AD" clId="Web-{A0982120-A103-46ED-A246-E15C0E008BF6}" dt="2022-04-05T01:51:26.523" v="154"/>
        <pc:sldMkLst>
          <pc:docMk/>
          <pc:sldMk cId="0" sldId="274"/>
        </pc:sldMkLst>
        <pc:spChg chg="mod">
          <ac:chgData name="Sahnger, Zack" userId="S::zjs79@msstate.edu::4a230eda-f327-46ff-b291-4fd2962d8baf" providerId="AD" clId="Web-{A0982120-A103-46ED-A246-E15C0E008BF6}" dt="2022-04-05T01:51:07.022" v="140" actId="20577"/>
          <ac:spMkLst>
            <pc:docMk/>
            <pc:sldMk cId="0" sldId="274"/>
            <ac:spMk id="6" creationId="{C36E7F89-A8DA-483C-9A67-C9E9F141E4D0}"/>
          </ac:spMkLst>
        </pc:spChg>
        <pc:graphicFrameChg chg="mod modGraphic">
          <ac:chgData name="Sahnger, Zack" userId="S::zjs79@msstate.edu::4a230eda-f327-46ff-b291-4fd2962d8baf" providerId="AD" clId="Web-{A0982120-A103-46ED-A246-E15C0E008BF6}" dt="2022-04-05T01:51:26.523" v="154"/>
          <ac:graphicFrameMkLst>
            <pc:docMk/>
            <pc:sldMk cId="0" sldId="274"/>
            <ac:graphicFrameMk id="3" creationId="{3FC5F3C8-D766-4E60-AF4D-FD01523F47DE}"/>
          </ac:graphicFrameMkLst>
        </pc:graphicFrameChg>
      </pc:sldChg>
      <pc:sldChg chg="modSp">
        <pc:chgData name="Sahnger, Zack" userId="S::zjs79@msstate.edu::4a230eda-f327-46ff-b291-4fd2962d8baf" providerId="AD" clId="Web-{A0982120-A103-46ED-A246-E15C0E008BF6}" dt="2022-04-05T01:44:32.032" v="71" actId="20577"/>
        <pc:sldMkLst>
          <pc:docMk/>
          <pc:sldMk cId="0" sldId="278"/>
        </pc:sldMkLst>
        <pc:spChg chg="mod">
          <ac:chgData name="Sahnger, Zack" userId="S::zjs79@msstate.edu::4a230eda-f327-46ff-b291-4fd2962d8baf" providerId="AD" clId="Web-{A0982120-A103-46ED-A246-E15C0E008BF6}" dt="2022-04-05T01:44:32.032" v="71" actId="20577"/>
          <ac:spMkLst>
            <pc:docMk/>
            <pc:sldMk cId="0" sldId="278"/>
            <ac:spMk id="2" creationId="{45FE1ADE-A013-B4AB-A41F-FA3BC0D7B353}"/>
          </ac:spMkLst>
        </pc:spChg>
        <pc:graphicFrameChg chg="mod modGraphic">
          <ac:chgData name="Sahnger, Zack" userId="S::zjs79@msstate.edu::4a230eda-f327-46ff-b291-4fd2962d8baf" providerId="AD" clId="Web-{A0982120-A103-46ED-A246-E15C0E008BF6}" dt="2022-04-05T01:44:28.407" v="70"/>
          <ac:graphicFrameMkLst>
            <pc:docMk/>
            <pc:sldMk cId="0" sldId="278"/>
            <ac:graphicFrameMk id="6" creationId="{1B27755E-C329-B570-7F38-B51CBF512CE5}"/>
          </ac:graphicFrameMkLst>
        </pc:graphicFrameChg>
      </pc:sldChg>
      <pc:sldChg chg="modSp">
        <pc:chgData name="Sahnger, Zack" userId="S::zjs79@msstate.edu::4a230eda-f327-46ff-b291-4fd2962d8baf" providerId="AD" clId="Web-{A0982120-A103-46ED-A246-E15C0E008BF6}" dt="2022-04-05T01:44:40.892" v="73" actId="20577"/>
        <pc:sldMkLst>
          <pc:docMk/>
          <pc:sldMk cId="0" sldId="279"/>
        </pc:sldMkLst>
        <pc:spChg chg="mod">
          <ac:chgData name="Sahnger, Zack" userId="S::zjs79@msstate.edu::4a230eda-f327-46ff-b291-4fd2962d8baf" providerId="AD" clId="Web-{A0982120-A103-46ED-A246-E15C0E008BF6}" dt="2022-04-05T01:44:40.892" v="73" actId="20577"/>
          <ac:spMkLst>
            <pc:docMk/>
            <pc:sldMk cId="0" sldId="279"/>
            <ac:spMk id="6" creationId="{DD7FDFFB-F07E-F417-2367-C4895DBB9EDD}"/>
          </ac:spMkLst>
        </pc:spChg>
      </pc:sldChg>
      <pc:sldChg chg="modSp">
        <pc:chgData name="Sahnger, Zack" userId="S::zjs79@msstate.edu::4a230eda-f327-46ff-b291-4fd2962d8baf" providerId="AD" clId="Web-{A0982120-A103-46ED-A246-E15C0E008BF6}" dt="2022-04-05T01:45:32.129" v="93" actId="20577"/>
        <pc:sldMkLst>
          <pc:docMk/>
          <pc:sldMk cId="0" sldId="280"/>
        </pc:sldMkLst>
        <pc:spChg chg="mod">
          <ac:chgData name="Sahnger, Zack" userId="S::zjs79@msstate.edu::4a230eda-f327-46ff-b291-4fd2962d8baf" providerId="AD" clId="Web-{A0982120-A103-46ED-A246-E15C0E008BF6}" dt="2022-04-05T01:45:32.129" v="93" actId="20577"/>
          <ac:spMkLst>
            <pc:docMk/>
            <pc:sldMk cId="0" sldId="280"/>
            <ac:spMk id="6" creationId="{DD7FDFFB-F07E-F417-2367-C4895DBB9EDD}"/>
          </ac:spMkLst>
        </pc:spChg>
        <pc:graphicFrameChg chg="mod modGraphic">
          <ac:chgData name="Sahnger, Zack" userId="S::zjs79@msstate.edu::4a230eda-f327-46ff-b291-4fd2962d8baf" providerId="AD" clId="Web-{A0982120-A103-46ED-A246-E15C0E008BF6}" dt="2022-04-05T01:44:53.971" v="91"/>
          <ac:graphicFrameMkLst>
            <pc:docMk/>
            <pc:sldMk cId="0" sldId="280"/>
            <ac:graphicFrameMk id="4" creationId="{41F66FB0-419B-DEC1-45BB-7A1A707411C3}"/>
          </ac:graphicFrameMkLst>
        </pc:graphicFrameChg>
      </pc:sldChg>
      <pc:sldChg chg="modSp">
        <pc:chgData name="Sahnger, Zack" userId="S::zjs79@msstate.edu::4a230eda-f327-46ff-b291-4fd2962d8baf" providerId="AD" clId="Web-{A0982120-A103-46ED-A246-E15C0E008BF6}" dt="2022-04-05T01:45:53.068" v="94" actId="20577"/>
        <pc:sldMkLst>
          <pc:docMk/>
          <pc:sldMk cId="0" sldId="281"/>
        </pc:sldMkLst>
        <pc:spChg chg="mod">
          <ac:chgData name="Sahnger, Zack" userId="S::zjs79@msstate.edu::4a230eda-f327-46ff-b291-4fd2962d8baf" providerId="AD" clId="Web-{A0982120-A103-46ED-A246-E15C0E008BF6}" dt="2022-04-05T01:45:53.068" v="94" actId="20577"/>
          <ac:spMkLst>
            <pc:docMk/>
            <pc:sldMk cId="0" sldId="281"/>
            <ac:spMk id="6" creationId="{DD7FDFFB-F07E-F417-2367-C4895DBB9EDD}"/>
          </ac:spMkLst>
        </pc:spChg>
      </pc:sldChg>
      <pc:sldChg chg="modSp">
        <pc:chgData name="Sahnger, Zack" userId="S::zjs79@msstate.edu::4a230eda-f327-46ff-b291-4fd2962d8baf" providerId="AD" clId="Web-{A0982120-A103-46ED-A246-E15C0E008BF6}" dt="2022-04-05T01:49:39.830" v="111"/>
        <pc:sldMkLst>
          <pc:docMk/>
          <pc:sldMk cId="0" sldId="282"/>
        </pc:sldMkLst>
        <pc:spChg chg="mod">
          <ac:chgData name="Sahnger, Zack" userId="S::zjs79@msstate.edu::4a230eda-f327-46ff-b291-4fd2962d8baf" providerId="AD" clId="Web-{A0982120-A103-46ED-A246-E15C0E008BF6}" dt="2022-04-05T01:45:57.568" v="95" actId="20577"/>
          <ac:spMkLst>
            <pc:docMk/>
            <pc:sldMk cId="0" sldId="282"/>
            <ac:spMk id="8" creationId="{DD7FDFFB-F07E-F417-2367-C4895DBB9EDD}"/>
          </ac:spMkLst>
        </pc:spChg>
        <pc:graphicFrameChg chg="mod modGraphic">
          <ac:chgData name="Sahnger, Zack" userId="S::zjs79@msstate.edu::4a230eda-f327-46ff-b291-4fd2962d8baf" providerId="AD" clId="Web-{A0982120-A103-46ED-A246-E15C0E008BF6}" dt="2022-04-05T01:49:39.830" v="111"/>
          <ac:graphicFrameMkLst>
            <pc:docMk/>
            <pc:sldMk cId="0" sldId="282"/>
            <ac:graphicFrameMk id="4" creationId="{10BE3D5E-EFB8-8492-8E1C-78650F593348}"/>
          </ac:graphicFrameMkLst>
        </pc:graphicFrameChg>
      </pc:sldChg>
      <pc:sldChg chg="modSp">
        <pc:chgData name="Sahnger, Zack" userId="S::zjs79@msstate.edu::4a230eda-f327-46ff-b291-4fd2962d8baf" providerId="AD" clId="Web-{A0982120-A103-46ED-A246-E15C0E008BF6}" dt="2022-04-05T01:49:52.627" v="113" actId="20577"/>
        <pc:sldMkLst>
          <pc:docMk/>
          <pc:sldMk cId="0" sldId="283"/>
        </pc:sldMkLst>
        <pc:spChg chg="mod">
          <ac:chgData name="Sahnger, Zack" userId="S::zjs79@msstate.edu::4a230eda-f327-46ff-b291-4fd2962d8baf" providerId="AD" clId="Web-{A0982120-A103-46ED-A246-E15C0E008BF6}" dt="2022-04-05T01:49:52.627" v="113" actId="20577"/>
          <ac:spMkLst>
            <pc:docMk/>
            <pc:sldMk cId="0" sldId="283"/>
            <ac:spMk id="6" creationId="{F7F373C0-D2EC-9748-2126-DD0CFE617CE7}"/>
          </ac:spMkLst>
        </pc:spChg>
      </pc:sldChg>
      <pc:sldChg chg="modSp">
        <pc:chgData name="Sahnger, Zack" userId="S::zjs79@msstate.edu::4a230eda-f327-46ff-b291-4fd2962d8baf" providerId="AD" clId="Web-{A0982120-A103-46ED-A246-E15C0E008BF6}" dt="2022-04-05T01:50:53.443" v="132"/>
        <pc:sldMkLst>
          <pc:docMk/>
          <pc:sldMk cId="0" sldId="284"/>
        </pc:sldMkLst>
        <pc:spChg chg="mod">
          <ac:chgData name="Sahnger, Zack" userId="S::zjs79@msstate.edu::4a230eda-f327-46ff-b291-4fd2962d8baf" providerId="AD" clId="Web-{A0982120-A103-46ED-A246-E15C0E008BF6}" dt="2022-04-05T01:50:18.285" v="114" actId="20577"/>
          <ac:spMkLst>
            <pc:docMk/>
            <pc:sldMk cId="0" sldId="284"/>
            <ac:spMk id="6" creationId="{DD7FDFFB-F07E-F417-2367-C4895DBB9EDD}"/>
          </ac:spMkLst>
        </pc:spChg>
        <pc:graphicFrameChg chg="mod modGraphic">
          <ac:chgData name="Sahnger, Zack" userId="S::zjs79@msstate.edu::4a230eda-f327-46ff-b291-4fd2962d8baf" providerId="AD" clId="Web-{A0982120-A103-46ED-A246-E15C0E008BF6}" dt="2022-04-05T01:50:53.443" v="132"/>
          <ac:graphicFrameMkLst>
            <pc:docMk/>
            <pc:sldMk cId="0" sldId="284"/>
            <ac:graphicFrameMk id="4" creationId="{6C1C0A36-6D8E-8766-86EA-30BF868DBD67}"/>
          </ac:graphicFrameMkLst>
        </pc:graphicFrameChg>
      </pc:sldChg>
      <pc:sldChg chg="modSp">
        <pc:chgData name="Sahnger, Zack" userId="S::zjs79@msstate.edu::4a230eda-f327-46ff-b291-4fd2962d8baf" providerId="AD" clId="Web-{A0982120-A103-46ED-A246-E15C0E008BF6}" dt="2022-04-05T02:43:59.845" v="207" actId="20577"/>
        <pc:sldMkLst>
          <pc:docMk/>
          <pc:sldMk cId="0" sldId="287"/>
        </pc:sldMkLst>
        <pc:spChg chg="mod">
          <ac:chgData name="Sahnger, Zack" userId="S::zjs79@msstate.edu::4a230eda-f327-46ff-b291-4fd2962d8baf" providerId="AD" clId="Web-{A0982120-A103-46ED-A246-E15C0E008BF6}" dt="2022-04-05T02:43:59.845" v="207" actId="20577"/>
          <ac:spMkLst>
            <pc:docMk/>
            <pc:sldMk cId="0" sldId="287"/>
            <ac:spMk id="7" creationId="{685FBE05-6B73-4CCF-A866-B375A96D082A}"/>
          </ac:spMkLst>
        </pc:spChg>
      </pc:sldChg>
      <pc:sldChg chg="modSp">
        <pc:chgData name="Sahnger, Zack" userId="S::zjs79@msstate.edu::4a230eda-f327-46ff-b291-4fd2962d8baf" providerId="AD" clId="Web-{A0982120-A103-46ED-A246-E15C0E008BF6}" dt="2022-04-05T03:26:03.553" v="575" actId="20577"/>
        <pc:sldMkLst>
          <pc:docMk/>
          <pc:sldMk cId="0" sldId="289"/>
        </pc:sldMkLst>
        <pc:spChg chg="mod">
          <ac:chgData name="Sahnger, Zack" userId="S::zjs79@msstate.edu::4a230eda-f327-46ff-b291-4fd2962d8baf" providerId="AD" clId="Web-{A0982120-A103-46ED-A246-E15C0E008BF6}" dt="2022-04-05T03:26:03.553" v="575" actId="20577"/>
          <ac:spMkLst>
            <pc:docMk/>
            <pc:sldMk cId="0" sldId="289"/>
            <ac:spMk id="3" creationId="{FD9BCD8D-3378-9CE0-7AE3-9EFD3DCEC75F}"/>
          </ac:spMkLst>
        </pc:spChg>
      </pc:sldChg>
      <pc:sldChg chg="modSp">
        <pc:chgData name="Sahnger, Zack" userId="S::zjs79@msstate.edu::4a230eda-f327-46ff-b291-4fd2962d8baf" providerId="AD" clId="Web-{A0982120-A103-46ED-A246-E15C0E008BF6}" dt="2022-04-05T01:44:06.125" v="52" actId="20577"/>
        <pc:sldMkLst>
          <pc:docMk/>
          <pc:sldMk cId="8677451" sldId="295"/>
        </pc:sldMkLst>
        <pc:spChg chg="mod">
          <ac:chgData name="Sahnger, Zack" userId="S::zjs79@msstate.edu::4a230eda-f327-46ff-b291-4fd2962d8baf" providerId="AD" clId="Web-{A0982120-A103-46ED-A246-E15C0E008BF6}" dt="2022-04-05T01:44:06.125" v="52" actId="20577"/>
          <ac:spMkLst>
            <pc:docMk/>
            <pc:sldMk cId="8677451" sldId="295"/>
            <ac:spMk id="4" creationId="{DBA1E22C-19CD-EBD6-FA2D-47060C47365D}"/>
          </ac:spMkLst>
        </pc:spChg>
      </pc:sldChg>
      <pc:sldChg chg="modSp">
        <pc:chgData name="Sahnger, Zack" userId="S::zjs79@msstate.edu::4a230eda-f327-46ff-b291-4fd2962d8baf" providerId="AD" clId="Web-{A0982120-A103-46ED-A246-E15C0E008BF6}" dt="2022-04-05T01:35:28.942" v="0" actId="20577"/>
        <pc:sldMkLst>
          <pc:docMk/>
          <pc:sldMk cId="471296059" sldId="296"/>
        </pc:sldMkLst>
        <pc:spChg chg="mod">
          <ac:chgData name="Sahnger, Zack" userId="S::zjs79@msstate.edu::4a230eda-f327-46ff-b291-4fd2962d8baf" providerId="AD" clId="Web-{A0982120-A103-46ED-A246-E15C0E008BF6}" dt="2022-04-05T01:35:28.942" v="0" actId="20577"/>
          <ac:spMkLst>
            <pc:docMk/>
            <pc:sldMk cId="471296059" sldId="296"/>
            <ac:spMk id="3" creationId="{B1225317-EB31-E2BA-5E3C-7E0443DE8416}"/>
          </ac:spMkLst>
        </pc:spChg>
      </pc:sldChg>
      <pc:sldChg chg="modSp">
        <pc:chgData name="Sahnger, Zack" userId="S::zjs79@msstate.edu::4a230eda-f327-46ff-b291-4fd2962d8baf" providerId="AD" clId="Web-{A0982120-A103-46ED-A246-E15C0E008BF6}" dt="2022-04-05T01:42:40.104" v="39"/>
        <pc:sldMkLst>
          <pc:docMk/>
          <pc:sldMk cId="831061742" sldId="297"/>
        </pc:sldMkLst>
        <pc:spChg chg="mod">
          <ac:chgData name="Sahnger, Zack" userId="S::zjs79@msstate.edu::4a230eda-f327-46ff-b291-4fd2962d8baf" providerId="AD" clId="Web-{A0982120-A103-46ED-A246-E15C0E008BF6}" dt="2022-04-05T01:42:37.604" v="35" actId="20577"/>
          <ac:spMkLst>
            <pc:docMk/>
            <pc:sldMk cId="831061742" sldId="297"/>
            <ac:spMk id="3" creationId="{D0BD925A-DB9A-20C3-89FC-BD9A5D9338B6}"/>
          </ac:spMkLst>
        </pc:spChg>
        <pc:spChg chg="mod">
          <ac:chgData name="Sahnger, Zack" userId="S::zjs79@msstate.edu::4a230eda-f327-46ff-b291-4fd2962d8baf" providerId="AD" clId="Web-{A0982120-A103-46ED-A246-E15C0E008BF6}" dt="2022-04-05T01:40:53.911" v="6" actId="20577"/>
          <ac:spMkLst>
            <pc:docMk/>
            <pc:sldMk cId="831061742" sldId="297"/>
            <ac:spMk id="6" creationId="{AFAA8205-4EAE-C508-E29D-D770CF0CD546}"/>
          </ac:spMkLst>
        </pc:spChg>
        <pc:graphicFrameChg chg="mod modGraphic">
          <ac:chgData name="Sahnger, Zack" userId="S::zjs79@msstate.edu::4a230eda-f327-46ff-b291-4fd2962d8baf" providerId="AD" clId="Web-{A0982120-A103-46ED-A246-E15C0E008BF6}" dt="2022-04-05T01:42:40.104" v="39"/>
          <ac:graphicFrameMkLst>
            <pc:docMk/>
            <pc:sldMk cId="831061742" sldId="297"/>
            <ac:graphicFrameMk id="10" creationId="{FBBE49A9-B982-4398-1CAF-C12621B47339}"/>
          </ac:graphicFrameMkLst>
        </pc:graphicFrameChg>
      </pc:sldChg>
      <pc:sldChg chg="modSp">
        <pc:chgData name="Sahnger, Zack" userId="S::zjs79@msstate.edu::4a230eda-f327-46ff-b291-4fd2962d8baf" providerId="AD" clId="Web-{A0982120-A103-46ED-A246-E15C0E008BF6}" dt="2022-04-05T01:58:10.684" v="155" actId="20577"/>
        <pc:sldMkLst>
          <pc:docMk/>
          <pc:sldMk cId="162566019" sldId="298"/>
        </pc:sldMkLst>
        <pc:spChg chg="mod">
          <ac:chgData name="Sahnger, Zack" userId="S::zjs79@msstate.edu::4a230eda-f327-46ff-b291-4fd2962d8baf" providerId="AD" clId="Web-{A0982120-A103-46ED-A246-E15C0E008BF6}" dt="2022-04-05T01:58:10.684" v="155" actId="20577"/>
          <ac:spMkLst>
            <pc:docMk/>
            <pc:sldMk cId="162566019" sldId="298"/>
            <ac:spMk id="3" creationId="{2BC939B0-1D86-A204-EABD-F57F3082ED14}"/>
          </ac:spMkLst>
        </pc:spChg>
      </pc:sldChg>
      <pc:sldChg chg="modSp">
        <pc:chgData name="Sahnger, Zack" userId="S::zjs79@msstate.edu::4a230eda-f327-46ff-b291-4fd2962d8baf" providerId="AD" clId="Web-{A0982120-A103-46ED-A246-E15C0E008BF6}" dt="2022-04-05T01:58:26.935" v="171"/>
        <pc:sldMkLst>
          <pc:docMk/>
          <pc:sldMk cId="3884132290" sldId="299"/>
        </pc:sldMkLst>
        <pc:spChg chg="mod">
          <ac:chgData name="Sahnger, Zack" userId="S::zjs79@msstate.edu::4a230eda-f327-46ff-b291-4fd2962d8baf" providerId="AD" clId="Web-{A0982120-A103-46ED-A246-E15C0E008BF6}" dt="2022-04-05T01:58:16.419" v="157" actId="20577"/>
          <ac:spMkLst>
            <pc:docMk/>
            <pc:sldMk cId="3884132290" sldId="299"/>
            <ac:spMk id="5" creationId="{D5F918A8-3654-97FF-92A0-2219708E1CE3}"/>
          </ac:spMkLst>
        </pc:spChg>
        <pc:graphicFrameChg chg="mod modGraphic">
          <ac:chgData name="Sahnger, Zack" userId="S::zjs79@msstate.edu::4a230eda-f327-46ff-b291-4fd2962d8baf" providerId="AD" clId="Web-{A0982120-A103-46ED-A246-E15C0E008BF6}" dt="2022-04-05T01:58:26.935" v="171"/>
          <ac:graphicFrameMkLst>
            <pc:docMk/>
            <pc:sldMk cId="3884132290" sldId="299"/>
            <ac:graphicFrameMk id="3" creationId="{3EFC7DC1-0E0A-495D-99AB-01D71A65686C}"/>
          </ac:graphicFrameMkLst>
        </pc:graphicFrameChg>
      </pc:sldChg>
      <pc:sldChg chg="modSp">
        <pc:chgData name="Sahnger, Zack" userId="S::zjs79@msstate.edu::4a230eda-f327-46ff-b291-4fd2962d8baf" providerId="AD" clId="Web-{A0982120-A103-46ED-A246-E15C0E008BF6}" dt="2022-04-05T01:43:43.139" v="50" actId="20577"/>
        <pc:sldMkLst>
          <pc:docMk/>
          <pc:sldMk cId="1633787110" sldId="301"/>
        </pc:sldMkLst>
        <pc:spChg chg="mod">
          <ac:chgData name="Sahnger, Zack" userId="S::zjs79@msstate.edu::4a230eda-f327-46ff-b291-4fd2962d8baf" providerId="AD" clId="Web-{A0982120-A103-46ED-A246-E15C0E008BF6}" dt="2022-04-05T01:43:43.139" v="50" actId="20577"/>
          <ac:spMkLst>
            <pc:docMk/>
            <pc:sldMk cId="1633787110" sldId="301"/>
            <ac:spMk id="3" creationId="{64B0AC2D-82A1-E95B-ED72-07B936D2822A}"/>
          </ac:spMkLst>
        </pc:spChg>
      </pc:sldChg>
      <pc:sldChg chg="modSp del">
        <pc:chgData name="Sahnger, Zack" userId="S::zjs79@msstate.edu::4a230eda-f327-46ff-b291-4fd2962d8baf" providerId="AD" clId="Web-{A0982120-A103-46ED-A246-E15C0E008BF6}" dt="2022-04-05T03:26:36.055" v="577"/>
        <pc:sldMkLst>
          <pc:docMk/>
          <pc:sldMk cId="824683102" sldId="302"/>
        </pc:sldMkLst>
        <pc:spChg chg="mod">
          <ac:chgData name="Sahnger, Zack" userId="S::zjs79@msstate.edu::4a230eda-f327-46ff-b291-4fd2962d8baf" providerId="AD" clId="Web-{A0982120-A103-46ED-A246-E15C0E008BF6}" dt="2022-04-05T02:00:50.521" v="190" actId="20577"/>
          <ac:spMkLst>
            <pc:docMk/>
            <pc:sldMk cId="824683102" sldId="302"/>
            <ac:spMk id="2" creationId="{A9ED31A8-36BB-B331-077D-D38DA1418E14}"/>
          </ac:spMkLst>
        </pc:spChg>
        <pc:spChg chg="mod">
          <ac:chgData name="Sahnger, Zack" userId="S::zjs79@msstate.edu::4a230eda-f327-46ff-b291-4fd2962d8baf" providerId="AD" clId="Web-{A0982120-A103-46ED-A246-E15C0E008BF6}" dt="2022-04-05T03:19:48.675" v="523" actId="20577"/>
          <ac:spMkLst>
            <pc:docMk/>
            <pc:sldMk cId="824683102" sldId="302"/>
            <ac:spMk id="3" creationId="{6D064FB9-181F-62D7-4968-554B596704C5}"/>
          </ac:spMkLst>
        </pc:spChg>
      </pc:sldChg>
      <pc:sldChg chg="modSp">
        <pc:chgData name="Sahnger, Zack" userId="S::zjs79@msstate.edu::4a230eda-f327-46ff-b291-4fd2962d8baf" providerId="AD" clId="Web-{A0982120-A103-46ED-A246-E15C0E008BF6}" dt="2022-04-05T01:42:18.322" v="34"/>
        <pc:sldMkLst>
          <pc:docMk/>
          <pc:sldMk cId="1698370253" sldId="308"/>
        </pc:sldMkLst>
        <pc:spChg chg="mod">
          <ac:chgData name="Sahnger, Zack" userId="S::zjs79@msstate.edu::4a230eda-f327-46ff-b291-4fd2962d8baf" providerId="AD" clId="Web-{A0982120-A103-46ED-A246-E15C0E008BF6}" dt="2022-04-05T01:39:44.017" v="3" actId="20577"/>
          <ac:spMkLst>
            <pc:docMk/>
            <pc:sldMk cId="1698370253" sldId="308"/>
            <ac:spMk id="6" creationId="{AFAA8205-4EAE-C508-E29D-D770CF0CD546}"/>
          </ac:spMkLst>
        </pc:spChg>
        <pc:spChg chg="mod">
          <ac:chgData name="Sahnger, Zack" userId="S::zjs79@msstate.edu::4a230eda-f327-46ff-b291-4fd2962d8baf" providerId="AD" clId="Web-{A0982120-A103-46ED-A246-E15C0E008BF6}" dt="2022-04-05T01:42:13.353" v="26" actId="20577"/>
          <ac:spMkLst>
            <pc:docMk/>
            <pc:sldMk cId="1698370253" sldId="308"/>
            <ac:spMk id="9" creationId="{F7F373C0-D2EC-9748-2126-DD0CFE617CE7}"/>
          </ac:spMkLst>
        </pc:spChg>
        <pc:graphicFrameChg chg="mod modGraphic">
          <ac:chgData name="Sahnger, Zack" userId="S::zjs79@msstate.edu::4a230eda-f327-46ff-b291-4fd2962d8baf" providerId="AD" clId="Web-{A0982120-A103-46ED-A246-E15C0E008BF6}" dt="2022-04-05T01:42:18.322" v="34"/>
          <ac:graphicFrameMkLst>
            <pc:docMk/>
            <pc:sldMk cId="1698370253" sldId="308"/>
            <ac:graphicFrameMk id="4" creationId="{10BE3D5E-EFB8-8492-8E1C-78650F593348}"/>
          </ac:graphicFrameMkLst>
        </pc:graphicFrameChg>
        <pc:picChg chg="mod">
          <ac:chgData name="Sahnger, Zack" userId="S::zjs79@msstate.edu::4a230eda-f327-46ff-b291-4fd2962d8baf" providerId="AD" clId="Web-{A0982120-A103-46ED-A246-E15C0E008BF6}" dt="2022-04-05T01:42:07.915" v="24" actId="1076"/>
          <ac:picMkLst>
            <pc:docMk/>
            <pc:sldMk cId="1698370253" sldId="308"/>
            <ac:picMk id="2" creationId="{1822350E-334A-7075-BBB1-2490EE321B86}"/>
          </ac:picMkLst>
        </pc:picChg>
        <pc:picChg chg="mod">
          <ac:chgData name="Sahnger, Zack" userId="S::zjs79@msstate.edu::4a230eda-f327-46ff-b291-4fd2962d8baf" providerId="AD" clId="Web-{A0982120-A103-46ED-A246-E15C0E008BF6}" dt="2022-04-05T01:41:57.133" v="23" actId="1076"/>
          <ac:picMkLst>
            <pc:docMk/>
            <pc:sldMk cId="1698370253" sldId="308"/>
            <ac:picMk id="8" creationId="{C8373A4F-2AC8-4DC3-BA89-4843E8106C07}"/>
          </ac:picMkLst>
        </pc:picChg>
      </pc:sldChg>
      <pc:sldChg chg="modSp del">
        <pc:chgData name="Sahnger, Zack" userId="S::zjs79@msstate.edu::4a230eda-f327-46ff-b291-4fd2962d8baf" providerId="AD" clId="Web-{A0982120-A103-46ED-A246-E15C0E008BF6}" dt="2022-04-05T03:27:00.197" v="579"/>
        <pc:sldMkLst>
          <pc:docMk/>
          <pc:sldMk cId="1128987" sldId="309"/>
        </pc:sldMkLst>
        <pc:spChg chg="mod">
          <ac:chgData name="Sahnger, Zack" userId="S::zjs79@msstate.edu::4a230eda-f327-46ff-b291-4fd2962d8baf" providerId="AD" clId="Web-{A0982120-A103-46ED-A246-E15C0E008BF6}" dt="2022-04-05T02:01:00.631" v="194" actId="20577"/>
          <ac:spMkLst>
            <pc:docMk/>
            <pc:sldMk cId="1128987" sldId="309"/>
            <ac:spMk id="2" creationId="{1240EF9B-D712-E153-44C6-D27AEA221BF1}"/>
          </ac:spMkLst>
        </pc:spChg>
        <pc:spChg chg="mod">
          <ac:chgData name="Sahnger, Zack" userId="S::zjs79@msstate.edu::4a230eda-f327-46ff-b291-4fd2962d8baf" providerId="AD" clId="Web-{A0982120-A103-46ED-A246-E15C0E008BF6}" dt="2022-04-05T03:17:07.276" v="489" actId="20577"/>
          <ac:spMkLst>
            <pc:docMk/>
            <pc:sldMk cId="1128987" sldId="309"/>
            <ac:spMk id="3" creationId="{45ED2168-DC01-A991-5677-72DE8F681767}"/>
          </ac:spMkLst>
        </pc:spChg>
      </pc:sldChg>
      <pc:sldChg chg="modSp del">
        <pc:chgData name="Sahnger, Zack" userId="S::zjs79@msstate.edu::4a230eda-f327-46ff-b291-4fd2962d8baf" providerId="AD" clId="Web-{A0982120-A103-46ED-A246-E15C0E008BF6}" dt="2022-04-05T03:27:13.854" v="580"/>
        <pc:sldMkLst>
          <pc:docMk/>
          <pc:sldMk cId="3740858640" sldId="310"/>
        </pc:sldMkLst>
        <pc:spChg chg="mod">
          <ac:chgData name="Sahnger, Zack" userId="S::zjs79@msstate.edu::4a230eda-f327-46ff-b291-4fd2962d8baf" providerId="AD" clId="Web-{A0982120-A103-46ED-A246-E15C0E008BF6}" dt="2022-04-05T02:01:04.194" v="196" actId="20577"/>
          <ac:spMkLst>
            <pc:docMk/>
            <pc:sldMk cId="3740858640" sldId="310"/>
            <ac:spMk id="2" creationId="{D854C67A-AB06-E886-CA6B-87B5AD65CFA1}"/>
          </ac:spMkLst>
        </pc:spChg>
        <pc:spChg chg="mod">
          <ac:chgData name="Sahnger, Zack" userId="S::zjs79@msstate.edu::4a230eda-f327-46ff-b291-4fd2962d8baf" providerId="AD" clId="Web-{A0982120-A103-46ED-A246-E15C0E008BF6}" dt="2022-04-05T03:09:26.580" v="383" actId="20577"/>
          <ac:spMkLst>
            <pc:docMk/>
            <pc:sldMk cId="3740858640" sldId="310"/>
            <ac:spMk id="3" creationId="{872D6348-C5BD-A401-47EB-4FC84949778F}"/>
          </ac:spMkLst>
        </pc:spChg>
      </pc:sldChg>
      <pc:sldChg chg="modSp del">
        <pc:chgData name="Sahnger, Zack" userId="S::zjs79@msstate.edu::4a230eda-f327-46ff-b291-4fd2962d8baf" providerId="AD" clId="Web-{A0982120-A103-46ED-A246-E15C0E008BF6}" dt="2022-04-05T03:27:16.557" v="581"/>
        <pc:sldMkLst>
          <pc:docMk/>
          <pc:sldMk cId="532364792" sldId="311"/>
        </pc:sldMkLst>
        <pc:spChg chg="mod">
          <ac:chgData name="Sahnger, Zack" userId="S::zjs79@msstate.edu::4a230eda-f327-46ff-b291-4fd2962d8baf" providerId="AD" clId="Web-{A0982120-A103-46ED-A246-E15C0E008BF6}" dt="2022-04-05T02:01:08.319" v="200" actId="20577"/>
          <ac:spMkLst>
            <pc:docMk/>
            <pc:sldMk cId="532364792" sldId="311"/>
            <ac:spMk id="2" creationId="{B5FB952F-547B-4D63-73FA-32FA1DC69EC4}"/>
          </ac:spMkLst>
        </pc:spChg>
        <pc:spChg chg="mod">
          <ac:chgData name="Sahnger, Zack" userId="S::zjs79@msstate.edu::4a230eda-f327-46ff-b291-4fd2962d8baf" providerId="AD" clId="Web-{A0982120-A103-46ED-A246-E15C0E008BF6}" dt="2022-04-05T03:14:07.938" v="444" actId="20577"/>
          <ac:spMkLst>
            <pc:docMk/>
            <pc:sldMk cId="532364792" sldId="311"/>
            <ac:spMk id="3" creationId="{741A2807-62CD-C3B8-7960-FEAF5107D5F7}"/>
          </ac:spMkLst>
        </pc:spChg>
      </pc:sldChg>
      <pc:sldChg chg="modSp del">
        <pc:chgData name="Sahnger, Zack" userId="S::zjs79@msstate.edu::4a230eda-f327-46ff-b291-4fd2962d8baf" providerId="AD" clId="Web-{A0982120-A103-46ED-A246-E15C0E008BF6}" dt="2022-04-05T03:26:45.196" v="578"/>
        <pc:sldMkLst>
          <pc:docMk/>
          <pc:sldMk cId="1492031723" sldId="312"/>
        </pc:sldMkLst>
        <pc:spChg chg="mod">
          <ac:chgData name="Sahnger, Zack" userId="S::zjs79@msstate.edu::4a230eda-f327-46ff-b291-4fd2962d8baf" providerId="AD" clId="Web-{A0982120-A103-46ED-A246-E15C0E008BF6}" dt="2022-04-05T02:00:56.302" v="192" actId="20577"/>
          <ac:spMkLst>
            <pc:docMk/>
            <pc:sldMk cId="1492031723" sldId="312"/>
            <ac:spMk id="2" creationId="{671D4691-D2E7-83E4-E1AC-31B36C7041CB}"/>
          </ac:spMkLst>
        </pc:spChg>
        <pc:spChg chg="mod">
          <ac:chgData name="Sahnger, Zack" userId="S::zjs79@msstate.edu::4a230eda-f327-46ff-b291-4fd2962d8baf" providerId="AD" clId="Web-{A0982120-A103-46ED-A246-E15C0E008BF6}" dt="2022-04-05T03:20:33.005" v="535" actId="20577"/>
          <ac:spMkLst>
            <pc:docMk/>
            <pc:sldMk cId="1492031723" sldId="312"/>
            <ac:spMk id="3" creationId="{48C8A7FB-FB82-15D7-167B-387FA3ED0258}"/>
          </ac:spMkLst>
        </pc:spChg>
      </pc:sldChg>
      <pc:sldChg chg="modSp del">
        <pc:chgData name="Sahnger, Zack" userId="S::zjs79@msstate.edu::4a230eda-f327-46ff-b291-4fd2962d8baf" providerId="AD" clId="Web-{A0982120-A103-46ED-A246-E15C0E008BF6}" dt="2022-04-05T03:27:40.527" v="582"/>
        <pc:sldMkLst>
          <pc:docMk/>
          <pc:sldMk cId="3460966737" sldId="313"/>
        </pc:sldMkLst>
        <pc:spChg chg="mod">
          <ac:chgData name="Sahnger, Zack" userId="S::zjs79@msstate.edu::4a230eda-f327-46ff-b291-4fd2962d8baf" providerId="AD" clId="Web-{A0982120-A103-46ED-A246-E15C0E008BF6}" dt="2022-04-05T02:01:25.913" v="202" actId="20577"/>
          <ac:spMkLst>
            <pc:docMk/>
            <pc:sldMk cId="3460966737" sldId="313"/>
            <ac:spMk id="2" creationId="{E6CD9DFB-5973-BDDA-7BE8-822C927B0793}"/>
          </ac:spMkLst>
        </pc:spChg>
        <pc:spChg chg="mod">
          <ac:chgData name="Sahnger, Zack" userId="S::zjs79@msstate.edu::4a230eda-f327-46ff-b291-4fd2962d8baf" providerId="AD" clId="Web-{A0982120-A103-46ED-A246-E15C0E008BF6}" dt="2022-04-05T03:20:58.584" v="542" actId="20577"/>
          <ac:spMkLst>
            <pc:docMk/>
            <pc:sldMk cId="3460966737" sldId="313"/>
            <ac:spMk id="3" creationId="{B57783C6-D132-1A0D-2B72-2B34441A31DF}"/>
          </ac:spMkLst>
        </pc:spChg>
      </pc:sldChg>
      <pc:sldChg chg="modSp">
        <pc:chgData name="Sahnger, Zack" userId="S::zjs79@msstate.edu::4a230eda-f327-46ff-b291-4fd2962d8baf" providerId="AD" clId="Web-{A0982120-A103-46ED-A246-E15C0E008BF6}" dt="2022-04-05T02:55:38.459" v="237" actId="20577"/>
        <pc:sldMkLst>
          <pc:docMk/>
          <pc:sldMk cId="3063378833" sldId="314"/>
        </pc:sldMkLst>
        <pc:spChg chg="mod">
          <ac:chgData name="Sahnger, Zack" userId="S::zjs79@msstate.edu::4a230eda-f327-46ff-b291-4fd2962d8baf" providerId="AD" clId="Web-{A0982120-A103-46ED-A246-E15C0E008BF6}" dt="2022-04-05T02:55:38.459" v="237" actId="20577"/>
          <ac:spMkLst>
            <pc:docMk/>
            <pc:sldMk cId="3063378833" sldId="314"/>
            <ac:spMk id="3" creationId="{5A840892-E1CF-435A-5915-2470DCE32BEF}"/>
          </ac:spMkLst>
        </pc:spChg>
      </pc:sldChg>
      <pc:sldChg chg="modSp add del replId">
        <pc:chgData name="Sahnger, Zack" userId="S::zjs79@msstate.edu::4a230eda-f327-46ff-b291-4fd2962d8baf" providerId="AD" clId="Web-{A0982120-A103-46ED-A246-E15C0E008BF6}" dt="2022-04-05T03:26:31.930" v="576"/>
        <pc:sldMkLst>
          <pc:docMk/>
          <pc:sldMk cId="2109687638" sldId="317"/>
        </pc:sldMkLst>
        <pc:spChg chg="mod">
          <ac:chgData name="Sahnger, Zack" userId="S::zjs79@msstate.edu::4a230eda-f327-46ff-b291-4fd2962d8baf" providerId="AD" clId="Web-{A0982120-A103-46ED-A246-E15C0E008BF6}" dt="2022-04-05T02:00:46.599" v="188" actId="20577"/>
          <ac:spMkLst>
            <pc:docMk/>
            <pc:sldMk cId="2109687638" sldId="317"/>
            <ac:spMk id="2" creationId="{3F2605D4-7FEE-09D2-5180-E4A303FC69B9}"/>
          </ac:spMkLst>
        </pc:spChg>
        <pc:spChg chg="mod">
          <ac:chgData name="Sahnger, Zack" userId="S::zjs79@msstate.edu::4a230eda-f327-46ff-b291-4fd2962d8baf" providerId="AD" clId="Web-{A0982120-A103-46ED-A246-E15C0E008BF6}" dt="2022-04-05T02:59:05.892" v="311" actId="20577"/>
          <ac:spMkLst>
            <pc:docMk/>
            <pc:sldMk cId="2109687638" sldId="317"/>
            <ac:spMk id="3" creationId="{5A840892-E1CF-435A-5915-2470DCE32BEF}"/>
          </ac:spMkLst>
        </pc:spChg>
      </pc:sldChg>
      <pc:sldChg chg="modSp add replId">
        <pc:chgData name="Sahnger, Zack" userId="S::zjs79@msstate.edu::4a230eda-f327-46ff-b291-4fd2962d8baf" providerId="AD" clId="Web-{A0982120-A103-46ED-A246-E15C0E008BF6}" dt="2022-04-05T02:59:14.361" v="317" actId="20577"/>
        <pc:sldMkLst>
          <pc:docMk/>
          <pc:sldMk cId="4065808511" sldId="318"/>
        </pc:sldMkLst>
        <pc:spChg chg="mod">
          <ac:chgData name="Sahnger, Zack" userId="S::zjs79@msstate.edu::4a230eda-f327-46ff-b291-4fd2962d8baf" providerId="AD" clId="Web-{A0982120-A103-46ED-A246-E15C0E008BF6}" dt="2022-04-05T02:56:14.789" v="243" actId="20577"/>
          <ac:spMkLst>
            <pc:docMk/>
            <pc:sldMk cId="4065808511" sldId="318"/>
            <ac:spMk id="2" creationId="{3F2605D4-7FEE-09D2-5180-E4A303FC69B9}"/>
          </ac:spMkLst>
        </pc:spChg>
        <pc:spChg chg="mod">
          <ac:chgData name="Sahnger, Zack" userId="S::zjs79@msstate.edu::4a230eda-f327-46ff-b291-4fd2962d8baf" providerId="AD" clId="Web-{A0982120-A103-46ED-A246-E15C0E008BF6}" dt="2022-04-05T02:59:14.361" v="317" actId="20577"/>
          <ac:spMkLst>
            <pc:docMk/>
            <pc:sldMk cId="4065808511" sldId="318"/>
            <ac:spMk id="3" creationId="{5A840892-E1CF-435A-5915-2470DCE32BEF}"/>
          </ac:spMkLst>
        </pc:spChg>
      </pc:sldChg>
      <pc:sldChg chg="modSp add replId">
        <pc:chgData name="Sahnger, Zack" userId="S::zjs79@msstate.edu::4a230eda-f327-46ff-b291-4fd2962d8baf" providerId="AD" clId="Web-{A0982120-A103-46ED-A246-E15C0E008BF6}" dt="2022-04-05T03:08:57.594" v="371" actId="20577"/>
        <pc:sldMkLst>
          <pc:docMk/>
          <pc:sldMk cId="3336621321" sldId="319"/>
        </pc:sldMkLst>
        <pc:spChg chg="mod">
          <ac:chgData name="Sahnger, Zack" userId="S::zjs79@msstate.edu::4a230eda-f327-46ff-b291-4fd2962d8baf" providerId="AD" clId="Web-{A0982120-A103-46ED-A246-E15C0E008BF6}" dt="2022-04-05T03:08:57.594" v="371" actId="20577"/>
          <ac:spMkLst>
            <pc:docMk/>
            <pc:sldMk cId="3336621321" sldId="319"/>
            <ac:spMk id="3" creationId="{5A840892-E1CF-435A-5915-2470DCE32BEF}"/>
          </ac:spMkLst>
        </pc:spChg>
      </pc:sldChg>
      <pc:sldChg chg="modSp add replId">
        <pc:chgData name="Sahnger, Zack" userId="S::zjs79@msstate.edu::4a230eda-f327-46ff-b291-4fd2962d8baf" providerId="AD" clId="Web-{A0982120-A103-46ED-A246-E15C0E008BF6}" dt="2022-04-05T03:11:15.289" v="418" actId="20577"/>
        <pc:sldMkLst>
          <pc:docMk/>
          <pc:sldMk cId="1998552089" sldId="320"/>
        </pc:sldMkLst>
        <pc:spChg chg="mod">
          <ac:chgData name="Sahnger, Zack" userId="S::zjs79@msstate.edu::4a230eda-f327-46ff-b291-4fd2962d8baf" providerId="AD" clId="Web-{A0982120-A103-46ED-A246-E15C0E008BF6}" dt="2022-04-05T03:11:15.289" v="418" actId="20577"/>
          <ac:spMkLst>
            <pc:docMk/>
            <pc:sldMk cId="1998552089" sldId="320"/>
            <ac:spMk id="3" creationId="{5A840892-E1CF-435A-5915-2470DCE32BEF}"/>
          </ac:spMkLst>
        </pc:spChg>
      </pc:sldChg>
      <pc:sldChg chg="modSp add replId">
        <pc:chgData name="Sahnger, Zack" userId="S::zjs79@msstate.edu::4a230eda-f327-46ff-b291-4fd2962d8baf" providerId="AD" clId="Web-{A0982120-A103-46ED-A246-E15C0E008BF6}" dt="2022-04-05T03:16:32.477" v="473" actId="20577"/>
        <pc:sldMkLst>
          <pc:docMk/>
          <pc:sldMk cId="2102401035" sldId="321"/>
        </pc:sldMkLst>
        <pc:spChg chg="mod">
          <ac:chgData name="Sahnger, Zack" userId="S::zjs79@msstate.edu::4a230eda-f327-46ff-b291-4fd2962d8baf" providerId="AD" clId="Web-{A0982120-A103-46ED-A246-E15C0E008BF6}" dt="2022-04-05T03:16:32.477" v="473" actId="20577"/>
          <ac:spMkLst>
            <pc:docMk/>
            <pc:sldMk cId="2102401035" sldId="321"/>
            <ac:spMk id="3" creationId="{5A840892-E1CF-435A-5915-2470DCE32BEF}"/>
          </ac:spMkLst>
        </pc:spChg>
      </pc:sldChg>
      <pc:sldChg chg="addSp delSp modSp add replId">
        <pc:chgData name="Sahnger, Zack" userId="S::zjs79@msstate.edu::4a230eda-f327-46ff-b291-4fd2962d8baf" providerId="AD" clId="Web-{A0982120-A103-46ED-A246-E15C0E008BF6}" dt="2022-04-05T03:18:11.263" v="509" actId="20577"/>
        <pc:sldMkLst>
          <pc:docMk/>
          <pc:sldMk cId="625739066" sldId="322"/>
        </pc:sldMkLst>
        <pc:spChg chg="mod">
          <ac:chgData name="Sahnger, Zack" userId="S::zjs79@msstate.edu::4a230eda-f327-46ff-b291-4fd2962d8baf" providerId="AD" clId="Web-{A0982120-A103-46ED-A246-E15C0E008BF6}" dt="2022-04-05T03:18:11.263" v="509" actId="20577"/>
          <ac:spMkLst>
            <pc:docMk/>
            <pc:sldMk cId="625739066" sldId="322"/>
            <ac:spMk id="3" creationId="{5A840892-E1CF-435A-5915-2470DCE32BEF}"/>
          </ac:spMkLst>
        </pc:spChg>
        <pc:spChg chg="add del">
          <ac:chgData name="Sahnger, Zack" userId="S::zjs79@msstate.edu::4a230eda-f327-46ff-b291-4fd2962d8baf" providerId="AD" clId="Web-{A0982120-A103-46ED-A246-E15C0E008BF6}" dt="2022-04-05T03:16:47.759" v="478"/>
          <ac:spMkLst>
            <pc:docMk/>
            <pc:sldMk cId="625739066" sldId="322"/>
            <ac:spMk id="4" creationId="{28D65556-39C7-937F-E6FA-B3177623D55A}"/>
          </ac:spMkLst>
        </pc:spChg>
      </pc:sldChg>
      <pc:sldChg chg="modSp add replId">
        <pc:chgData name="Sahnger, Zack" userId="S::zjs79@msstate.edu::4a230eda-f327-46ff-b291-4fd2962d8baf" providerId="AD" clId="Web-{A0982120-A103-46ED-A246-E15C0E008BF6}" dt="2022-04-05T03:20:38.177" v="537" actId="20577"/>
        <pc:sldMkLst>
          <pc:docMk/>
          <pc:sldMk cId="2007909203" sldId="323"/>
        </pc:sldMkLst>
        <pc:spChg chg="mod">
          <ac:chgData name="Sahnger, Zack" userId="S::zjs79@msstate.edu::4a230eda-f327-46ff-b291-4fd2962d8baf" providerId="AD" clId="Web-{A0982120-A103-46ED-A246-E15C0E008BF6}" dt="2022-04-05T03:20:38.177" v="537" actId="20577"/>
          <ac:spMkLst>
            <pc:docMk/>
            <pc:sldMk cId="2007909203" sldId="323"/>
            <ac:spMk id="3" creationId="{5A840892-E1CF-435A-5915-2470DCE32BEF}"/>
          </ac:spMkLst>
        </pc:spChg>
      </pc:sldChg>
      <pc:sldChg chg="modSp add replId">
        <pc:chgData name="Sahnger, Zack" userId="S::zjs79@msstate.edu::4a230eda-f327-46ff-b291-4fd2962d8baf" providerId="AD" clId="Web-{A0982120-A103-46ED-A246-E15C0E008BF6}" dt="2022-04-05T03:25:35.411" v="574" actId="20577"/>
        <pc:sldMkLst>
          <pc:docMk/>
          <pc:sldMk cId="839452380" sldId="324"/>
        </pc:sldMkLst>
        <pc:spChg chg="mod">
          <ac:chgData name="Sahnger, Zack" userId="S::zjs79@msstate.edu::4a230eda-f327-46ff-b291-4fd2962d8baf" providerId="AD" clId="Web-{A0982120-A103-46ED-A246-E15C0E008BF6}" dt="2022-04-05T03:25:35.411" v="574" actId="20577"/>
          <ac:spMkLst>
            <pc:docMk/>
            <pc:sldMk cId="839452380" sldId="324"/>
            <ac:spMk id="3" creationId="{5A840892-E1CF-435A-5915-2470DCE32BEF}"/>
          </ac:spMkLst>
        </pc:spChg>
      </pc:sldChg>
    </pc:docChg>
  </pc:docChgLst>
  <pc:docChgLst>
    <pc:chgData name="Dahal, Ajaya" userId="S::ad2323@msstate.edu::4c1ffdd2-b76b-459b-9316-15d4107afe84" providerId="AD" clId="Web-{7B6F4E01-25EB-4803-AF25-42F940FB9A22}"/>
    <pc:docChg chg="modSld">
      <pc:chgData name="Dahal, Ajaya" userId="S::ad2323@msstate.edu::4c1ffdd2-b76b-459b-9316-15d4107afe84" providerId="AD" clId="Web-{7B6F4E01-25EB-4803-AF25-42F940FB9A22}" dt="2022-03-29T18:12:28.500" v="6" actId="20577"/>
      <pc:docMkLst>
        <pc:docMk/>
      </pc:docMkLst>
      <pc:sldChg chg="modSp modCm">
        <pc:chgData name="Dahal, Ajaya" userId="S::ad2323@msstate.edu::4c1ffdd2-b76b-459b-9316-15d4107afe84" providerId="AD" clId="Web-{7B6F4E01-25EB-4803-AF25-42F940FB9A22}" dt="2022-03-29T18:12:28.500" v="6" actId="20577"/>
        <pc:sldMkLst>
          <pc:docMk/>
          <pc:sldMk cId="0" sldId="273"/>
        </pc:sldMkLst>
        <pc:spChg chg="mod">
          <ac:chgData name="Dahal, Ajaya" userId="S::ad2323@msstate.edu::4c1ffdd2-b76b-459b-9316-15d4107afe84" providerId="AD" clId="Web-{7B6F4E01-25EB-4803-AF25-42F940FB9A22}" dt="2022-03-29T18:12:28.500" v="6" actId="20577"/>
          <ac:spMkLst>
            <pc:docMk/>
            <pc:sldMk cId="0" sldId="273"/>
            <ac:spMk id="3" creationId="{0D007130-413B-4713-B990-394C7ADD3967}"/>
          </ac:spMkLst>
        </pc:spChg>
      </pc:sldChg>
    </pc:docChg>
  </pc:docChgLst>
  <pc:docChgLst>
    <pc:chgData name="Thames, Walker" userId="429253ce-c501-49a9-8ef0-0f1875c3ecbc" providerId="ADAL" clId="{404C6AAC-623A-4F73-B107-5BA878D1E893}"/>
    <pc:docChg chg="modSld">
      <pc:chgData name="Thames, Walker" userId="429253ce-c501-49a9-8ef0-0f1875c3ecbc" providerId="ADAL" clId="{404C6AAC-623A-4F73-B107-5BA878D1E893}" dt="2022-03-29T18:13:22.158" v="77" actId="20577"/>
      <pc:docMkLst>
        <pc:docMk/>
      </pc:docMkLst>
      <pc:sldChg chg="modSp">
        <pc:chgData name="Thames, Walker" userId="429253ce-c501-49a9-8ef0-0f1875c3ecbc" providerId="ADAL" clId="{404C6AAC-623A-4F73-B107-5BA878D1E893}" dt="2022-03-29T18:11:43.456" v="59" actId="20577"/>
        <pc:sldMkLst>
          <pc:docMk/>
          <pc:sldMk cId="0" sldId="267"/>
        </pc:sldMkLst>
        <pc:graphicFrameChg chg="mod">
          <ac:chgData name="Thames, Walker" userId="429253ce-c501-49a9-8ef0-0f1875c3ecbc" providerId="ADAL" clId="{404C6AAC-623A-4F73-B107-5BA878D1E893}" dt="2022-03-29T18:11:43.456" v="59" actId="20577"/>
          <ac:graphicFrameMkLst>
            <pc:docMk/>
            <pc:sldMk cId="0" sldId="267"/>
            <ac:graphicFrameMk id="133" creationId="{73BB3E03-67AD-15A5-9E0E-869128E0D4B2}"/>
          </ac:graphicFrameMkLst>
        </pc:graphicFrameChg>
      </pc:sldChg>
      <pc:sldChg chg="modSp mod">
        <pc:chgData name="Thames, Walker" userId="429253ce-c501-49a9-8ef0-0f1875c3ecbc" providerId="ADAL" clId="{404C6AAC-623A-4F73-B107-5BA878D1E893}" dt="2022-03-29T18:13:16.774" v="68" actId="20577"/>
        <pc:sldMkLst>
          <pc:docMk/>
          <pc:sldMk cId="0" sldId="279"/>
        </pc:sldMkLst>
        <pc:spChg chg="mod">
          <ac:chgData name="Thames, Walker" userId="429253ce-c501-49a9-8ef0-0f1875c3ecbc" providerId="ADAL" clId="{404C6AAC-623A-4F73-B107-5BA878D1E893}" dt="2022-03-29T18:13:16.774" v="68" actId="20577"/>
          <ac:spMkLst>
            <pc:docMk/>
            <pc:sldMk cId="0" sldId="279"/>
            <ac:spMk id="202" creationId="{00000000-0000-0000-0000-000000000000}"/>
          </ac:spMkLst>
        </pc:spChg>
      </pc:sldChg>
      <pc:sldChg chg="modSp mod">
        <pc:chgData name="Thames, Walker" userId="429253ce-c501-49a9-8ef0-0f1875c3ecbc" providerId="ADAL" clId="{404C6AAC-623A-4F73-B107-5BA878D1E893}" dt="2022-03-29T18:13:22.158" v="77" actId="20577"/>
        <pc:sldMkLst>
          <pc:docMk/>
          <pc:sldMk cId="0" sldId="280"/>
        </pc:sldMkLst>
        <pc:spChg chg="mod">
          <ac:chgData name="Thames, Walker" userId="429253ce-c501-49a9-8ef0-0f1875c3ecbc" providerId="ADAL" clId="{404C6AAC-623A-4F73-B107-5BA878D1E893}" dt="2022-03-29T18:13:22.158" v="77" actId="20577"/>
          <ac:spMkLst>
            <pc:docMk/>
            <pc:sldMk cId="0" sldId="280"/>
            <ac:spMk id="208" creationId="{00000000-0000-0000-0000-000000000000}"/>
          </ac:spMkLst>
        </pc:spChg>
      </pc:sldChg>
    </pc:docChg>
  </pc:docChgLst>
  <pc:docChgLst>
    <pc:chgData name="Thames, Walker" userId="S::wjt96@msstate.edu::429253ce-c501-49a9-8ef0-0f1875c3ecbc" providerId="AD" clId="Web-{A17B6BE2-D72F-438B-BF9C-1FC365ABA806}"/>
    <pc:docChg chg="modSld">
      <pc:chgData name="Thames, Walker" userId="S::wjt96@msstate.edu::429253ce-c501-49a9-8ef0-0f1875c3ecbc" providerId="AD" clId="Web-{A17B6BE2-D72F-438B-BF9C-1FC365ABA806}" dt="2022-03-24T18:42:47.023" v="40" actId="20577"/>
      <pc:docMkLst>
        <pc:docMk/>
      </pc:docMkLst>
      <pc:sldChg chg="modSp">
        <pc:chgData name="Thames, Walker" userId="S::wjt96@msstate.edu::429253ce-c501-49a9-8ef0-0f1875c3ecbc" providerId="AD" clId="Web-{A17B6BE2-D72F-438B-BF9C-1FC365ABA806}" dt="2022-03-24T18:42:47.023" v="40" actId="20577"/>
        <pc:sldMkLst>
          <pc:docMk/>
          <pc:sldMk cId="0" sldId="279"/>
        </pc:sldMkLst>
        <pc:spChg chg="mod">
          <ac:chgData name="Thames, Walker" userId="S::wjt96@msstate.edu::429253ce-c501-49a9-8ef0-0f1875c3ecbc" providerId="AD" clId="Web-{A17B6BE2-D72F-438B-BF9C-1FC365ABA806}" dt="2022-03-24T18:42:47.023" v="40" actId="20577"/>
          <ac:spMkLst>
            <pc:docMk/>
            <pc:sldMk cId="0" sldId="279"/>
            <ac:spMk id="206" creationId="{70DD0852-4B91-2DB2-9FB8-C0EC7DCA0BF3}"/>
          </ac:spMkLst>
        </pc:spChg>
      </pc:sldChg>
    </pc:docChg>
  </pc:docChgLst>
  <pc:docChgLst>
    <pc:chgData name="Thames, Walker" userId="S::wjt96@msstate.edu::429253ce-c501-49a9-8ef0-0f1875c3ecbc" providerId="AD" clId="Web-{B658AD82-75E6-491E-8DE0-4AAA41AD8E1D}"/>
    <pc:docChg chg="modSld">
      <pc:chgData name="Thames, Walker" userId="S::wjt96@msstate.edu::429253ce-c501-49a9-8ef0-0f1875c3ecbc" providerId="AD" clId="Web-{B658AD82-75E6-491E-8DE0-4AAA41AD8E1D}" dt="2022-03-29T15:34:52.127" v="108" actId="20577"/>
      <pc:docMkLst>
        <pc:docMk/>
      </pc:docMkLst>
      <pc:sldChg chg="addSp delSp">
        <pc:chgData name="Thames, Walker" userId="S::wjt96@msstate.edu::429253ce-c501-49a9-8ef0-0f1875c3ecbc" providerId="AD" clId="Web-{B658AD82-75E6-491E-8DE0-4AAA41AD8E1D}" dt="2022-03-29T15:31:47.861" v="37"/>
        <pc:sldMkLst>
          <pc:docMk/>
          <pc:sldMk cId="831061742" sldId="297"/>
        </pc:sldMkLst>
        <pc:picChg chg="add del">
          <ac:chgData name="Thames, Walker" userId="S::wjt96@msstate.edu::429253ce-c501-49a9-8ef0-0f1875c3ecbc" providerId="AD" clId="Web-{B658AD82-75E6-491E-8DE0-4AAA41AD8E1D}" dt="2022-03-29T15:31:47.861" v="37"/>
          <ac:picMkLst>
            <pc:docMk/>
            <pc:sldMk cId="831061742" sldId="297"/>
            <ac:picMk id="2" creationId="{FAD9FB67-E40B-F4CD-9C82-FD5A4E4C0175}"/>
          </ac:picMkLst>
        </pc:picChg>
      </pc:sldChg>
      <pc:sldChg chg="modSp">
        <pc:chgData name="Thames, Walker" userId="S::wjt96@msstate.edu::429253ce-c501-49a9-8ef0-0f1875c3ecbc" providerId="AD" clId="Web-{B658AD82-75E6-491E-8DE0-4AAA41AD8E1D}" dt="2022-03-29T15:20:21.545" v="0" actId="1076"/>
        <pc:sldMkLst>
          <pc:docMk/>
          <pc:sldMk cId="3884132290" sldId="299"/>
        </pc:sldMkLst>
        <pc:spChg chg="mod">
          <ac:chgData name="Thames, Walker" userId="S::wjt96@msstate.edu::429253ce-c501-49a9-8ef0-0f1875c3ecbc" providerId="AD" clId="Web-{B658AD82-75E6-491E-8DE0-4AAA41AD8E1D}" dt="2022-03-29T15:20:21.545" v="0" actId="1076"/>
          <ac:spMkLst>
            <pc:docMk/>
            <pc:sldMk cId="3884132290" sldId="299"/>
            <ac:spMk id="5" creationId="{D5F918A8-3654-97FF-92A0-2219708E1CE3}"/>
          </ac:spMkLst>
        </pc:spChg>
      </pc:sldChg>
      <pc:sldChg chg="modSp">
        <pc:chgData name="Thames, Walker" userId="S::wjt96@msstate.edu::429253ce-c501-49a9-8ef0-0f1875c3ecbc" providerId="AD" clId="Web-{B658AD82-75E6-491E-8DE0-4AAA41AD8E1D}" dt="2022-03-29T15:34:52.127" v="108" actId="20577"/>
        <pc:sldMkLst>
          <pc:docMk/>
          <pc:sldMk cId="2733824112" sldId="303"/>
        </pc:sldMkLst>
        <pc:spChg chg="mod">
          <ac:chgData name="Thames, Walker" userId="S::wjt96@msstate.edu::429253ce-c501-49a9-8ef0-0f1875c3ecbc" providerId="AD" clId="Web-{B658AD82-75E6-491E-8DE0-4AAA41AD8E1D}" dt="2022-03-29T15:34:52.127" v="108" actId="20577"/>
          <ac:spMkLst>
            <pc:docMk/>
            <pc:sldMk cId="2733824112" sldId="303"/>
            <ac:spMk id="3" creationId="{5F409A9B-974A-31F6-34F2-5ED0BAEB66EC}"/>
          </ac:spMkLst>
        </pc:spChg>
      </pc:sldChg>
      <pc:sldChg chg="addSp delSp modSp">
        <pc:chgData name="Thames, Walker" userId="S::wjt96@msstate.edu::429253ce-c501-49a9-8ef0-0f1875c3ecbc" providerId="AD" clId="Web-{B658AD82-75E6-491E-8DE0-4AAA41AD8E1D}" dt="2022-03-29T15:32:10.064" v="44"/>
        <pc:sldMkLst>
          <pc:docMk/>
          <pc:sldMk cId="1698370253" sldId="308"/>
        </pc:sldMkLst>
        <pc:spChg chg="mod">
          <ac:chgData name="Thames, Walker" userId="S::wjt96@msstate.edu::429253ce-c501-49a9-8ef0-0f1875c3ecbc" providerId="AD" clId="Web-{B658AD82-75E6-491E-8DE0-4AAA41AD8E1D}" dt="2022-03-29T15:30:10.001" v="34" actId="20577"/>
          <ac:spMkLst>
            <pc:docMk/>
            <pc:sldMk cId="1698370253" sldId="308"/>
            <ac:spMk id="6" creationId="{AFAA8205-4EAE-C508-E29D-D770CF0CD546}"/>
          </ac:spMkLst>
        </pc:spChg>
        <pc:spChg chg="mod">
          <ac:chgData name="Thames, Walker" userId="S::wjt96@msstate.edu::429253ce-c501-49a9-8ef0-0f1875c3ecbc" providerId="AD" clId="Web-{B658AD82-75E6-491E-8DE0-4AAA41AD8E1D}" dt="2022-03-29T15:32:03.642" v="42" actId="20577"/>
          <ac:spMkLst>
            <pc:docMk/>
            <pc:sldMk cId="1698370253" sldId="308"/>
            <ac:spMk id="9" creationId="{F7F373C0-D2EC-9748-2126-DD0CFE617CE7}"/>
          </ac:spMkLst>
        </pc:spChg>
        <pc:graphicFrameChg chg="mod modGraphic">
          <ac:chgData name="Thames, Walker" userId="S::wjt96@msstate.edu::429253ce-c501-49a9-8ef0-0f1875c3ecbc" providerId="AD" clId="Web-{B658AD82-75E6-491E-8DE0-4AAA41AD8E1D}" dt="2022-03-29T15:32:10.064" v="44"/>
          <ac:graphicFrameMkLst>
            <pc:docMk/>
            <pc:sldMk cId="1698370253" sldId="308"/>
            <ac:graphicFrameMk id="4" creationId="{10BE3D5E-EFB8-8492-8E1C-78650F593348}"/>
          </ac:graphicFrameMkLst>
        </pc:graphicFrameChg>
        <pc:picChg chg="add mod">
          <ac:chgData name="Thames, Walker" userId="S::wjt96@msstate.edu::429253ce-c501-49a9-8ef0-0f1875c3ecbc" providerId="AD" clId="Web-{B658AD82-75E6-491E-8DE0-4AAA41AD8E1D}" dt="2022-03-29T15:32:01.814" v="41" actId="1076"/>
          <ac:picMkLst>
            <pc:docMk/>
            <pc:sldMk cId="1698370253" sldId="308"/>
            <ac:picMk id="2" creationId="{1822350E-334A-7075-BBB1-2490EE321B86}"/>
          </ac:picMkLst>
        </pc:picChg>
        <pc:picChg chg="del">
          <ac:chgData name="Thames, Walker" userId="S::wjt96@msstate.edu::429253ce-c501-49a9-8ef0-0f1875c3ecbc" providerId="AD" clId="Web-{B658AD82-75E6-491E-8DE0-4AAA41AD8E1D}" dt="2022-03-29T15:31:54.970" v="38"/>
          <ac:picMkLst>
            <pc:docMk/>
            <pc:sldMk cId="1698370253" sldId="308"/>
            <ac:picMk id="7" creationId="{CE81E354-9257-6C1F-8B22-4920B8564798}"/>
          </ac:picMkLst>
        </pc:picChg>
        <pc:picChg chg="mod">
          <ac:chgData name="Thames, Walker" userId="S::wjt96@msstate.edu::429253ce-c501-49a9-8ef0-0f1875c3ecbc" providerId="AD" clId="Web-{B658AD82-75E6-491E-8DE0-4AAA41AD8E1D}" dt="2022-03-29T15:31:21.970" v="35" actId="1076"/>
          <ac:picMkLst>
            <pc:docMk/>
            <pc:sldMk cId="1698370253" sldId="308"/>
            <ac:picMk id="8" creationId="{C8373A4F-2AC8-4DC3-BA89-4843E8106C07}"/>
          </ac:picMkLst>
        </pc:picChg>
      </pc:sldChg>
    </pc:docChg>
  </pc:docChgLst>
  <pc:docChgLst>
    <pc:chgData name="Dahal, Ajaya" userId="S::ad2323@msstate.edu::4c1ffdd2-b76b-459b-9316-15d4107afe84" providerId="AD" clId="Web-{F2AF17A5-22B2-4EAA-8E03-8B3A9C98ED22}"/>
    <pc:docChg chg="modSld">
      <pc:chgData name="Dahal, Ajaya" userId="S::ad2323@msstate.edu::4c1ffdd2-b76b-459b-9316-15d4107afe84" providerId="AD" clId="Web-{F2AF17A5-22B2-4EAA-8E03-8B3A9C98ED22}" dt="2022-03-24T18:06:36.602" v="21"/>
      <pc:docMkLst>
        <pc:docMk/>
      </pc:docMkLst>
      <pc:sldChg chg="modSp">
        <pc:chgData name="Dahal, Ajaya" userId="S::ad2323@msstate.edu::4c1ffdd2-b76b-459b-9316-15d4107afe84" providerId="AD" clId="Web-{F2AF17A5-22B2-4EAA-8E03-8B3A9C98ED22}" dt="2022-03-24T18:04:37.911" v="7"/>
        <pc:sldMkLst>
          <pc:docMk/>
          <pc:sldMk cId="0" sldId="278"/>
        </pc:sldMkLst>
        <pc:graphicFrameChg chg="mod modGraphic">
          <ac:chgData name="Dahal, Ajaya" userId="S::ad2323@msstate.edu::4c1ffdd2-b76b-459b-9316-15d4107afe84" providerId="AD" clId="Web-{F2AF17A5-22B2-4EAA-8E03-8B3A9C98ED22}" dt="2022-03-24T18:04:37.911" v="7"/>
          <ac:graphicFrameMkLst>
            <pc:docMk/>
            <pc:sldMk cId="0" sldId="278"/>
            <ac:graphicFrameMk id="6" creationId="{1B27755E-C329-B570-7F38-B51CBF512CE5}"/>
          </ac:graphicFrameMkLst>
        </pc:graphicFrameChg>
      </pc:sldChg>
      <pc:sldChg chg="modSp">
        <pc:chgData name="Dahal, Ajaya" userId="S::ad2323@msstate.edu::4c1ffdd2-b76b-459b-9316-15d4107afe84" providerId="AD" clId="Web-{F2AF17A5-22B2-4EAA-8E03-8B3A9C98ED22}" dt="2022-03-24T18:06:36.602" v="21"/>
        <pc:sldMkLst>
          <pc:docMk/>
          <pc:sldMk cId="831061742" sldId="297"/>
        </pc:sldMkLst>
        <pc:graphicFrameChg chg="mod modGraphic">
          <ac:chgData name="Dahal, Ajaya" userId="S::ad2323@msstate.edu::4c1ffdd2-b76b-459b-9316-15d4107afe84" providerId="AD" clId="Web-{F2AF17A5-22B2-4EAA-8E03-8B3A9C98ED22}" dt="2022-03-24T18:06:36.602" v="21"/>
          <ac:graphicFrameMkLst>
            <pc:docMk/>
            <pc:sldMk cId="831061742" sldId="297"/>
            <ac:graphicFrameMk id="10" creationId="{FBBE49A9-B982-4398-1CAF-C12621B47339}"/>
          </ac:graphicFrameMkLst>
        </pc:graphicFrameChg>
      </pc:sldChg>
    </pc:docChg>
  </pc:docChgLst>
  <pc:docChgLst>
    <pc:chgData name="Dahal, Ajaya" userId="S::ad2323@msstate.edu::4c1ffdd2-b76b-459b-9316-15d4107afe84" providerId="AD" clId="Web-{D009AD49-B3B5-4D1B-B784-2E754DFD706F}"/>
    <pc:docChg chg="modSld">
      <pc:chgData name="Dahal, Ajaya" userId="S::ad2323@msstate.edu::4c1ffdd2-b76b-459b-9316-15d4107afe84" providerId="AD" clId="Web-{D009AD49-B3B5-4D1B-B784-2E754DFD706F}" dt="2022-03-28T15:14:17.303" v="2" actId="14100"/>
      <pc:docMkLst>
        <pc:docMk/>
      </pc:docMkLst>
      <pc:sldChg chg="modSp">
        <pc:chgData name="Dahal, Ajaya" userId="S::ad2323@msstate.edu::4c1ffdd2-b76b-459b-9316-15d4107afe84" providerId="AD" clId="Web-{D009AD49-B3B5-4D1B-B784-2E754DFD706F}" dt="2022-03-28T15:14:17.303" v="2" actId="14100"/>
        <pc:sldMkLst>
          <pc:docMk/>
          <pc:sldMk cId="0" sldId="280"/>
        </pc:sldMkLst>
        <pc:spChg chg="mod">
          <ac:chgData name="Dahal, Ajaya" userId="S::ad2323@msstate.edu::4c1ffdd2-b76b-459b-9316-15d4107afe84" providerId="AD" clId="Web-{D009AD49-B3B5-4D1B-B784-2E754DFD706F}" dt="2022-03-28T15:14:17.303" v="2" actId="14100"/>
          <ac:spMkLst>
            <pc:docMk/>
            <pc:sldMk cId="0" sldId="280"/>
            <ac:spMk id="3" creationId="{46A5D93D-4274-48B3-C776-CB2E8AC97D64}"/>
          </ac:spMkLst>
        </pc:spChg>
        <pc:picChg chg="mod">
          <ac:chgData name="Dahal, Ajaya" userId="S::ad2323@msstate.edu::4c1ffdd2-b76b-459b-9316-15d4107afe84" providerId="AD" clId="Web-{D009AD49-B3B5-4D1B-B784-2E754DFD706F}" dt="2022-03-28T15:14:09.661" v="1" actId="1076"/>
          <ac:picMkLst>
            <pc:docMk/>
            <pc:sldMk cId="0" sldId="280"/>
            <ac:picMk id="2" creationId="{C3E0369F-CDA6-7821-03C2-E815927068F9}"/>
          </ac:picMkLst>
        </pc:picChg>
      </pc:sldChg>
    </pc:docChg>
  </pc:docChgLst>
  <pc:docChgLst>
    <pc:chgData name="Thames, Walker" userId="S::wjt96@msstate.edu::429253ce-c501-49a9-8ef0-0f1875c3ecbc" providerId="AD" clId="Web-{391EEC89-B6AE-413B-A742-74CD036B6391}"/>
    <pc:docChg chg="modSld addMainMaster delMainMaster">
      <pc:chgData name="Thames, Walker" userId="S::wjt96@msstate.edu::429253ce-c501-49a9-8ef0-0f1875c3ecbc" providerId="AD" clId="Web-{391EEC89-B6AE-413B-A742-74CD036B6391}" dt="2022-03-22T18:22:57.202" v="216"/>
      <pc:docMkLst>
        <pc:docMk/>
      </pc:docMkLst>
      <pc:sldChg chg="addSp delSp modSp mod setBg modClrScheme addAnim delAnim chgLayout">
        <pc:chgData name="Thames, Walker" userId="S::wjt96@msstate.edu::429253ce-c501-49a9-8ef0-0f1875c3ecbc" providerId="AD" clId="Web-{391EEC89-B6AE-413B-A742-74CD036B6391}" dt="2022-03-22T18:14:33.332" v="208" actId="1076"/>
        <pc:sldMkLst>
          <pc:docMk/>
          <pc:sldMk cId="0" sldId="256"/>
        </pc:sldMkLst>
        <pc:spChg chg="add del mod">
          <ac:chgData name="Thames, Walker" userId="S::wjt96@msstate.edu::429253ce-c501-49a9-8ef0-0f1875c3ecbc" providerId="AD" clId="Web-{391EEC89-B6AE-413B-A742-74CD036B6391}" dt="2022-03-22T18:14:21.378" v="205"/>
          <ac:spMkLst>
            <pc:docMk/>
            <pc:sldMk cId="0" sldId="256"/>
            <ac:spMk id="7" creationId="{6BFB2A84-1909-2B4E-A313-2E0D4129A02D}"/>
          </ac:spMkLst>
        </pc:spChg>
        <pc:spChg chg="add del mod">
          <ac:chgData name="Thames, Walker" userId="S::wjt96@msstate.edu::429253ce-c501-49a9-8ef0-0f1875c3ecbc" providerId="AD" clId="Web-{391EEC89-B6AE-413B-A742-74CD036B6391}" dt="2022-03-22T18:14:28.738" v="207"/>
          <ac:spMkLst>
            <pc:docMk/>
            <pc:sldMk cId="0" sldId="256"/>
            <ac:spMk id="9" creationId="{685D45AF-E542-BA34-49E5-D21570FFA73B}"/>
          </ac:spMkLst>
        </pc:spChg>
        <pc:spChg chg="add del mod ord">
          <ac:chgData name="Thames, Walker" userId="S::wjt96@msstate.edu::429253ce-c501-49a9-8ef0-0f1875c3ecbc" providerId="AD" clId="Web-{391EEC89-B6AE-413B-A742-74CD036B6391}" dt="2022-03-22T18:14:33.332" v="208" actId="1076"/>
          <ac:spMkLst>
            <pc:docMk/>
            <pc:sldMk cId="0" sldId="256"/>
            <ac:spMk id="54" creationId="{00000000-0000-0000-0000-000000000000}"/>
          </ac:spMkLst>
        </pc:spChg>
        <pc:spChg chg="del mod ord">
          <ac:chgData name="Thames, Walker" userId="S::wjt96@msstate.edu::429253ce-c501-49a9-8ef0-0f1875c3ecbc" providerId="AD" clId="Web-{391EEC89-B6AE-413B-A742-74CD036B6391}" dt="2022-03-22T18:14:25.988" v="206"/>
          <ac:spMkLst>
            <pc:docMk/>
            <pc:sldMk cId="0" sldId="256"/>
            <ac:spMk id="55" creationId="{00000000-0000-0000-0000-000000000000}"/>
          </ac:spMkLst>
        </pc:spChg>
        <pc:spChg chg="add">
          <ac:chgData name="Thames, Walker" userId="S::wjt96@msstate.edu::429253ce-c501-49a9-8ef0-0f1875c3ecbc" providerId="AD" clId="Web-{391EEC89-B6AE-413B-A742-74CD036B6391}" dt="2022-03-22T18:05:47.711" v="108"/>
          <ac:spMkLst>
            <pc:docMk/>
            <pc:sldMk cId="0" sldId="256"/>
            <ac:spMk id="57" creationId="{E4BF830C-B6C7-423C-9614-57C08C3237E6}"/>
          </ac:spMkLst>
        </pc:spChg>
        <pc:spChg chg="add">
          <ac:chgData name="Thames, Walker" userId="S::wjt96@msstate.edu::429253ce-c501-49a9-8ef0-0f1875c3ecbc" providerId="AD" clId="Web-{391EEC89-B6AE-413B-A742-74CD036B6391}" dt="2022-03-22T18:05:47.711" v="108"/>
          <ac:spMkLst>
            <pc:docMk/>
            <pc:sldMk cId="0" sldId="256"/>
            <ac:spMk id="67" creationId="{2285D255-F70B-4F6F-9D26-BF6E9B6E2DA3}"/>
          </ac:spMkLst>
        </pc:spChg>
        <pc:spChg chg="del">
          <ac:chgData name="Thames, Walker" userId="S::wjt96@msstate.edu::429253ce-c501-49a9-8ef0-0f1875c3ecbc" providerId="AD" clId="Web-{391EEC89-B6AE-413B-A742-74CD036B6391}" dt="2022-03-22T18:13:52.612" v="200"/>
          <ac:spMkLst>
            <pc:docMk/>
            <pc:sldMk cId="0" sldId="256"/>
            <ac:spMk id="79" creationId="{2285D255-F70B-4F6F-9D26-BF6E9B6E2DA3}"/>
          </ac:spMkLst>
        </pc:spChg>
        <pc:spChg chg="del">
          <ac:chgData name="Thames, Walker" userId="S::wjt96@msstate.edu::429253ce-c501-49a9-8ef0-0f1875c3ecbc" providerId="AD" clId="Web-{391EEC89-B6AE-413B-A742-74CD036B6391}" dt="2022-03-22T18:13:52.612" v="200"/>
          <ac:spMkLst>
            <pc:docMk/>
            <pc:sldMk cId="0" sldId="256"/>
            <ac:spMk id="80" creationId="{E4BF830C-B6C7-423C-9614-57C08C3237E6}"/>
          </ac:spMkLst>
        </pc:spChg>
        <pc:spChg chg="add">
          <ac:chgData name="Thames, Walker" userId="S::wjt96@msstate.edu::429253ce-c501-49a9-8ef0-0f1875c3ecbc" providerId="AD" clId="Web-{391EEC89-B6AE-413B-A742-74CD036B6391}" dt="2022-03-22T18:13:52.612" v="200"/>
          <ac:spMkLst>
            <pc:docMk/>
            <pc:sldMk cId="0" sldId="256"/>
            <ac:spMk id="86" creationId="{5DDE08C2-90C5-4136-9BF1-8F19E825BE6C}"/>
          </ac:spMkLst>
        </pc:spChg>
        <pc:grpChg chg="add">
          <ac:chgData name="Thames, Walker" userId="S::wjt96@msstate.edu::429253ce-c501-49a9-8ef0-0f1875c3ecbc" providerId="AD" clId="Web-{391EEC89-B6AE-413B-A742-74CD036B6391}" dt="2022-03-22T18:05:47.711" v="108"/>
          <ac:grpSpMkLst>
            <pc:docMk/>
            <pc:sldMk cId="0" sldId="256"/>
            <ac:grpSpMk id="58" creationId="{0E4A73AE-0788-4542-B4A8-13285C7CE695}"/>
          </ac:grpSpMkLst>
        </pc:grpChg>
        <pc:grpChg chg="del">
          <ac:chgData name="Thames, Walker" userId="S::wjt96@msstate.edu::429253ce-c501-49a9-8ef0-0f1875c3ecbc" providerId="AD" clId="Web-{391EEC89-B6AE-413B-A742-74CD036B6391}" dt="2022-03-22T18:13:52.612" v="200"/>
          <ac:grpSpMkLst>
            <pc:docMk/>
            <pc:sldMk cId="0" sldId="256"/>
            <ac:grpSpMk id="81" creationId="{0E4A73AE-0788-4542-B4A8-13285C7CE695}"/>
          </ac:grpSpMkLst>
        </pc:grpChg>
        <pc:grpChg chg="add">
          <ac:chgData name="Thames, Walker" userId="S::wjt96@msstate.edu::429253ce-c501-49a9-8ef0-0f1875c3ecbc" providerId="AD" clId="Web-{391EEC89-B6AE-413B-A742-74CD036B6391}" dt="2022-03-22T18:13:52.612" v="200"/>
          <ac:grpSpMkLst>
            <pc:docMk/>
            <pc:sldMk cId="0" sldId="256"/>
            <ac:grpSpMk id="88" creationId="{36A7F378-4E9D-43CC-90B9-25B3371F0608}"/>
          </ac:grpSpMkLst>
        </pc:grpChg>
        <pc:picChg chg="mod ord">
          <ac:chgData name="Thames, Walker" userId="S::wjt96@msstate.edu::429253ce-c501-49a9-8ef0-0f1875c3ecbc" providerId="AD" clId="Web-{391EEC89-B6AE-413B-A742-74CD036B6391}" dt="2022-03-22T18:13:52.612" v="200"/>
          <ac:picMkLst>
            <pc:docMk/>
            <pc:sldMk cId="0" sldId="256"/>
            <ac:picMk id="5" creationId="{3D756F71-088C-4049-9F51-EA6A22AC957B}"/>
          </ac:picMkLst>
        </pc:picChg>
      </pc:sldChg>
      <pc:sldChg chg="modSp mod modClrScheme modCm chgLayout">
        <pc:chgData name="Thames, Walker" userId="S::wjt96@msstate.edu::429253ce-c501-49a9-8ef0-0f1875c3ecbc" providerId="AD" clId="Web-{391EEC89-B6AE-413B-A742-74CD036B6391}" dt="2022-03-22T18:12:17.141" v="198" actId="14100"/>
        <pc:sldMkLst>
          <pc:docMk/>
          <pc:sldMk cId="0" sldId="257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57"/>
            <ac:spMk id="60" creationId="{00000000-0000-0000-0000-000000000000}"/>
          </ac:spMkLst>
        </pc:spChg>
        <pc:spChg chg="mod">
          <ac:chgData name="Thames, Walker" userId="S::wjt96@msstate.edu::429253ce-c501-49a9-8ef0-0f1875c3ecbc" providerId="AD" clId="Web-{391EEC89-B6AE-413B-A742-74CD036B6391}" dt="2022-03-22T18:11:56.500" v="187" actId="20577"/>
          <ac:spMkLst>
            <pc:docMk/>
            <pc:sldMk cId="0" sldId="257"/>
            <ac:spMk id="66" creationId="{00000000-0000-0000-0000-000000000000}"/>
          </ac:spMkLst>
        </pc:spChg>
        <pc:spChg chg="mod">
          <ac:chgData name="Thames, Walker" userId="S::wjt96@msstate.edu::429253ce-c501-49a9-8ef0-0f1875c3ecbc" providerId="AD" clId="Web-{391EEC89-B6AE-413B-A742-74CD036B6391}" dt="2022-03-22T18:11:53.094" v="185" actId="20577"/>
          <ac:spMkLst>
            <pc:docMk/>
            <pc:sldMk cId="0" sldId="257"/>
            <ac:spMk id="67" creationId="{00000000-0000-0000-0000-000000000000}"/>
          </ac:spMkLst>
        </pc:spChg>
        <pc:spChg chg="mod">
          <ac:chgData name="Thames, Walker" userId="S::wjt96@msstate.edu::429253ce-c501-49a9-8ef0-0f1875c3ecbc" providerId="AD" clId="Web-{391EEC89-B6AE-413B-A742-74CD036B6391}" dt="2022-03-22T18:11:50.078" v="183" actId="20577"/>
          <ac:spMkLst>
            <pc:docMk/>
            <pc:sldMk cId="0" sldId="257"/>
            <ac:spMk id="68" creationId="{00000000-0000-0000-0000-000000000000}"/>
          </ac:spMkLst>
        </pc:spChg>
        <pc:spChg chg="mod">
          <ac:chgData name="Thames, Walker" userId="S::wjt96@msstate.edu::429253ce-c501-49a9-8ef0-0f1875c3ecbc" providerId="AD" clId="Web-{391EEC89-B6AE-413B-A742-74CD036B6391}" dt="2022-03-22T18:12:17.141" v="198" actId="14100"/>
          <ac:spMkLst>
            <pc:docMk/>
            <pc:sldMk cId="0" sldId="257"/>
            <ac:spMk id="69" creationId="{00000000-0000-0000-0000-000000000000}"/>
          </ac:spMkLst>
        </pc:spChg>
        <pc:spChg chg="mod">
          <ac:chgData name="Thames, Walker" userId="S::wjt96@msstate.edu::429253ce-c501-49a9-8ef0-0f1875c3ecbc" providerId="AD" clId="Web-{391EEC89-B6AE-413B-A742-74CD036B6391}" dt="2022-03-22T18:12:07.563" v="196" actId="20577"/>
          <ac:spMkLst>
            <pc:docMk/>
            <pc:sldMk cId="0" sldId="257"/>
            <ac:spMk id="70" creationId="{00000000-0000-0000-0000-000000000000}"/>
          </ac:spMkLst>
        </pc:spChg>
        <pc:grpChg chg="mod">
          <ac:chgData name="Thames, Walker" userId="S::wjt96@msstate.edu::429253ce-c501-49a9-8ef0-0f1875c3ecbc" providerId="AD" clId="Web-{391EEC89-B6AE-413B-A742-74CD036B6391}" dt="2022-03-22T18:07:33.494" v="144" actId="1076"/>
          <ac:grpSpMkLst>
            <pc:docMk/>
            <pc:sldMk cId="0" sldId="257"/>
            <ac:grpSpMk id="3" creationId="{78C5D4CB-E180-436A-AEEC-A9995A7CE7E4}"/>
          </ac:grpSpMkLst>
        </pc:grpChg>
      </pc:sldChg>
      <pc:sldChg chg="addSp delSp modSp mod setBg modClrScheme modCm chgLayout">
        <pc:chgData name="Thames, Walker" userId="S::wjt96@msstate.edu::429253ce-c501-49a9-8ef0-0f1875c3ecbc" providerId="AD" clId="Web-{391EEC89-B6AE-413B-A742-74CD036B6391}" dt="2022-03-22T17:58:55.171" v="40"/>
        <pc:sldMkLst>
          <pc:docMk/>
          <pc:sldMk cId="0" sldId="258"/>
        </pc:sldMkLst>
        <pc:spChg chg="mod ord">
          <ac:chgData name="Thames, Walker" userId="S::wjt96@msstate.edu::429253ce-c501-49a9-8ef0-0f1875c3ecbc" providerId="AD" clId="Web-{391EEC89-B6AE-413B-A742-74CD036B6391}" dt="2022-03-22T17:53:55.258" v="4"/>
          <ac:spMkLst>
            <pc:docMk/>
            <pc:sldMk cId="0" sldId="258"/>
            <ac:spMk id="75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8:55.171" v="40"/>
          <ac:spMkLst>
            <pc:docMk/>
            <pc:sldMk cId="0" sldId="258"/>
            <ac:spMk id="76" creationId="{00000000-0000-0000-0000-000000000000}"/>
          </ac:spMkLst>
        </pc:spChg>
        <pc:spChg chg="add del">
          <ac:chgData name="Thames, Walker" userId="S::wjt96@msstate.edu::429253ce-c501-49a9-8ef0-0f1875c3ecbc" providerId="AD" clId="Web-{391EEC89-B6AE-413B-A742-74CD036B6391}" dt="2022-03-22T17:58:55.171" v="40"/>
          <ac:spMkLst>
            <pc:docMk/>
            <pc:sldMk cId="0" sldId="258"/>
            <ac:spMk id="82" creationId="{66D08039-6C4E-4870-9E3D-6218263DE95D}"/>
          </ac:spMkLst>
        </pc:spChg>
        <pc:spChg chg="add del">
          <ac:chgData name="Thames, Walker" userId="S::wjt96@msstate.edu::429253ce-c501-49a9-8ef0-0f1875c3ecbc" providerId="AD" clId="Web-{391EEC89-B6AE-413B-A742-74CD036B6391}" dt="2022-03-22T17:58:55.171" v="40"/>
          <ac:spMkLst>
            <pc:docMk/>
            <pc:sldMk cId="0" sldId="258"/>
            <ac:spMk id="84" creationId="{9FB31D2E-CBC8-4C4A-917F-DCB48EAEB08A}"/>
          </ac:spMkLst>
        </pc:spChg>
        <pc:spChg chg="add del">
          <ac:chgData name="Thames, Walker" userId="S::wjt96@msstate.edu::429253ce-c501-49a9-8ef0-0f1875c3ecbc" providerId="AD" clId="Web-{391EEC89-B6AE-413B-A742-74CD036B6391}" dt="2022-03-22T17:58:55.171" v="40"/>
          <ac:spMkLst>
            <pc:docMk/>
            <pc:sldMk cId="0" sldId="258"/>
            <ac:spMk id="86" creationId="{FCCF4F09-0D96-42BE-AE16-84AB4E0B5674}"/>
          </ac:spMkLst>
        </pc:spChg>
        <pc:spChg chg="add del">
          <ac:chgData name="Thames, Walker" userId="S::wjt96@msstate.edu::429253ce-c501-49a9-8ef0-0f1875c3ecbc" providerId="AD" clId="Web-{391EEC89-B6AE-413B-A742-74CD036B6391}" dt="2022-03-22T17:58:55.171" v="40"/>
          <ac:spMkLst>
            <pc:docMk/>
            <pc:sldMk cId="0" sldId="258"/>
            <ac:spMk id="88" creationId="{B486DE22-0EC4-474A-8665-766DC5D4C10B}"/>
          </ac:spMkLst>
        </pc:spChg>
        <pc:spChg chg="add del">
          <ac:chgData name="Thames, Walker" userId="S::wjt96@msstate.edu::429253ce-c501-49a9-8ef0-0f1875c3ecbc" providerId="AD" clId="Web-{391EEC89-B6AE-413B-A742-74CD036B6391}" dt="2022-03-22T17:58:55.171" v="40"/>
          <ac:spMkLst>
            <pc:docMk/>
            <pc:sldMk cId="0" sldId="258"/>
            <ac:spMk id="90" creationId="{ECE8BD3D-B26C-484F-8B54-B2CFC63499DA}"/>
          </ac:spMkLst>
        </pc:spChg>
        <pc:spChg chg="add">
          <ac:chgData name="Thames, Walker" userId="S::wjt96@msstate.edu::429253ce-c501-49a9-8ef0-0f1875c3ecbc" providerId="AD" clId="Web-{391EEC89-B6AE-413B-A742-74CD036B6391}" dt="2022-03-22T17:58:55.171" v="40"/>
          <ac:spMkLst>
            <pc:docMk/>
            <pc:sldMk cId="0" sldId="258"/>
            <ac:spMk id="95" creationId="{66D08039-6C4E-4870-9E3D-6218263DE95D}"/>
          </ac:spMkLst>
        </pc:spChg>
        <pc:spChg chg="add">
          <ac:chgData name="Thames, Walker" userId="S::wjt96@msstate.edu::429253ce-c501-49a9-8ef0-0f1875c3ecbc" providerId="AD" clId="Web-{391EEC89-B6AE-413B-A742-74CD036B6391}" dt="2022-03-22T17:58:55.171" v="40"/>
          <ac:spMkLst>
            <pc:docMk/>
            <pc:sldMk cId="0" sldId="258"/>
            <ac:spMk id="97" creationId="{9FB31D2E-CBC8-4C4A-917F-DCB48EAEB08A}"/>
          </ac:spMkLst>
        </pc:spChg>
        <pc:spChg chg="add">
          <ac:chgData name="Thames, Walker" userId="S::wjt96@msstate.edu::429253ce-c501-49a9-8ef0-0f1875c3ecbc" providerId="AD" clId="Web-{391EEC89-B6AE-413B-A742-74CD036B6391}" dt="2022-03-22T17:58:55.171" v="40"/>
          <ac:spMkLst>
            <pc:docMk/>
            <pc:sldMk cId="0" sldId="258"/>
            <ac:spMk id="99" creationId="{FCCF4F09-0D96-42BE-AE16-84AB4E0B5674}"/>
          </ac:spMkLst>
        </pc:spChg>
        <pc:spChg chg="add">
          <ac:chgData name="Thames, Walker" userId="S::wjt96@msstate.edu::429253ce-c501-49a9-8ef0-0f1875c3ecbc" providerId="AD" clId="Web-{391EEC89-B6AE-413B-A742-74CD036B6391}" dt="2022-03-22T17:58:55.171" v="40"/>
          <ac:spMkLst>
            <pc:docMk/>
            <pc:sldMk cId="0" sldId="258"/>
            <ac:spMk id="101" creationId="{B486DE22-0EC4-474A-8665-766DC5D4C10B}"/>
          </ac:spMkLst>
        </pc:spChg>
        <pc:picChg chg="mod">
          <ac:chgData name="Thames, Walker" userId="S::wjt96@msstate.edu::429253ce-c501-49a9-8ef0-0f1875c3ecbc" providerId="AD" clId="Web-{391EEC89-B6AE-413B-A742-74CD036B6391}" dt="2022-03-22T17:58:55.171" v="40"/>
          <ac:picMkLst>
            <pc:docMk/>
            <pc:sldMk cId="0" sldId="258"/>
            <ac:picMk id="77" creationId="{00000000-0000-0000-0000-000000000000}"/>
          </ac:picMkLst>
        </pc:picChg>
      </pc:sldChg>
      <pc:sldChg chg="addSp delSp modSp mod setBg modClrScheme chgLayout">
        <pc:chgData name="Thames, Walker" userId="S::wjt96@msstate.edu::429253ce-c501-49a9-8ef0-0f1875c3ecbc" providerId="AD" clId="Web-{391EEC89-B6AE-413B-A742-74CD036B6391}" dt="2022-03-22T18:13:32.846" v="199" actId="1076"/>
        <pc:sldMkLst>
          <pc:docMk/>
          <pc:sldMk cId="0" sldId="259"/>
        </pc:sldMkLst>
        <pc:spChg chg="add del mod">
          <ac:chgData name="Thames, Walker" userId="S::wjt96@msstate.edu::429253ce-c501-49a9-8ef0-0f1875c3ecbc" providerId="AD" clId="Web-{391EEC89-B6AE-413B-A742-74CD036B6391}" dt="2022-03-22T18:00:12.266" v="44"/>
          <ac:spMkLst>
            <pc:docMk/>
            <pc:sldMk cId="0" sldId="259"/>
            <ac:spMk id="2" creationId="{8C386E8A-ED88-F8BF-6D4E-287D015A3492}"/>
          </ac:spMkLst>
        </pc:spChg>
        <pc:spChg chg="add del mod">
          <ac:chgData name="Thames, Walker" userId="S::wjt96@msstate.edu::429253ce-c501-49a9-8ef0-0f1875c3ecbc" providerId="AD" clId="Web-{391EEC89-B6AE-413B-A742-74CD036B6391}" dt="2022-03-22T18:00:54.439" v="47"/>
          <ac:spMkLst>
            <pc:docMk/>
            <pc:sldMk cId="0" sldId="259"/>
            <ac:spMk id="3" creationId="{09A6228F-7961-BA1C-4180-C7D305F5CB53}"/>
          </ac:spMkLst>
        </pc:spChg>
        <pc:spChg chg="mod ord">
          <ac:chgData name="Thames, Walker" userId="S::wjt96@msstate.edu::429253ce-c501-49a9-8ef0-0f1875c3ecbc" providerId="AD" clId="Web-{391EEC89-B6AE-413B-A742-74CD036B6391}" dt="2022-03-22T17:56:23.730" v="39"/>
          <ac:spMkLst>
            <pc:docMk/>
            <pc:sldMk cId="0" sldId="259"/>
            <ac:spMk id="82" creationId="{00000000-0000-0000-0000-000000000000}"/>
          </ac:spMkLst>
        </pc:spChg>
        <pc:spChg chg="del mod ord">
          <ac:chgData name="Thames, Walker" userId="S::wjt96@msstate.edu::429253ce-c501-49a9-8ef0-0f1875c3ecbc" providerId="AD" clId="Web-{391EEC89-B6AE-413B-A742-74CD036B6391}" dt="2022-03-22T17:56:23.730" v="39"/>
          <ac:spMkLst>
            <pc:docMk/>
            <pc:sldMk cId="0" sldId="259"/>
            <ac:spMk id="83" creationId="{00000000-0000-0000-0000-000000000000}"/>
          </ac:spMkLst>
        </pc:spChg>
        <pc:spChg chg="add">
          <ac:chgData name="Thames, Walker" userId="S::wjt96@msstate.edu::429253ce-c501-49a9-8ef0-0f1875c3ecbc" providerId="AD" clId="Web-{391EEC89-B6AE-413B-A742-74CD036B6391}" dt="2022-03-22T17:56:23.730" v="39"/>
          <ac:spMkLst>
            <pc:docMk/>
            <pc:sldMk cId="0" sldId="259"/>
            <ac:spMk id="89" creationId="{66D08039-6C4E-4870-9E3D-6218263DE95D}"/>
          </ac:spMkLst>
        </pc:spChg>
        <pc:spChg chg="add">
          <ac:chgData name="Thames, Walker" userId="S::wjt96@msstate.edu::429253ce-c501-49a9-8ef0-0f1875c3ecbc" providerId="AD" clId="Web-{391EEC89-B6AE-413B-A742-74CD036B6391}" dt="2022-03-22T17:56:23.730" v="39"/>
          <ac:spMkLst>
            <pc:docMk/>
            <pc:sldMk cId="0" sldId="259"/>
            <ac:spMk id="91" creationId="{9FB31D2E-CBC8-4C4A-917F-DCB48EAEB08A}"/>
          </ac:spMkLst>
        </pc:spChg>
        <pc:spChg chg="add">
          <ac:chgData name="Thames, Walker" userId="S::wjt96@msstate.edu::429253ce-c501-49a9-8ef0-0f1875c3ecbc" providerId="AD" clId="Web-{391EEC89-B6AE-413B-A742-74CD036B6391}" dt="2022-03-22T17:56:23.730" v="39"/>
          <ac:spMkLst>
            <pc:docMk/>
            <pc:sldMk cId="0" sldId="259"/>
            <ac:spMk id="93" creationId="{FCCF4F09-0D96-42BE-AE16-84AB4E0B5674}"/>
          </ac:spMkLst>
        </pc:spChg>
        <pc:spChg chg="add">
          <ac:chgData name="Thames, Walker" userId="S::wjt96@msstate.edu::429253ce-c501-49a9-8ef0-0f1875c3ecbc" providerId="AD" clId="Web-{391EEC89-B6AE-413B-A742-74CD036B6391}" dt="2022-03-22T17:56:23.730" v="39"/>
          <ac:spMkLst>
            <pc:docMk/>
            <pc:sldMk cId="0" sldId="259"/>
            <ac:spMk id="95" creationId="{21AF87EE-372A-438E-B086-63D494ECA27E}"/>
          </ac:spMkLst>
        </pc:spChg>
        <pc:spChg chg="add">
          <ac:chgData name="Thames, Walker" userId="S::wjt96@msstate.edu::429253ce-c501-49a9-8ef0-0f1875c3ecbc" providerId="AD" clId="Web-{391EEC89-B6AE-413B-A742-74CD036B6391}" dt="2022-03-22T17:56:23.730" v="39"/>
          <ac:spMkLst>
            <pc:docMk/>
            <pc:sldMk cId="0" sldId="259"/>
            <ac:spMk id="97" creationId="{116EF46C-6088-4EA0-98EF-A20BCF09AC94}"/>
          </ac:spMkLst>
        </pc:spChg>
        <pc:grpChg chg="add">
          <ac:chgData name="Thames, Walker" userId="S::wjt96@msstate.edu::429253ce-c501-49a9-8ef0-0f1875c3ecbc" providerId="AD" clId="Web-{391EEC89-B6AE-413B-A742-74CD036B6391}" dt="2022-03-22T17:56:23.730" v="39"/>
          <ac:grpSpMkLst>
            <pc:docMk/>
            <pc:sldMk cId="0" sldId="259"/>
            <ac:grpSpMk id="99" creationId="{9EB3C9E9-B079-4FB7-B61A-A243C12BF028}"/>
          </ac:grpSpMkLst>
        </pc:grpChg>
        <pc:graphicFrameChg chg="add mod modGraphic">
          <ac:chgData name="Thames, Walker" userId="S::wjt96@msstate.edu::429253ce-c501-49a9-8ef0-0f1875c3ecbc" providerId="AD" clId="Web-{391EEC89-B6AE-413B-A742-74CD036B6391}" dt="2022-03-22T18:13:32.846" v="199" actId="1076"/>
          <ac:graphicFrameMkLst>
            <pc:docMk/>
            <pc:sldMk cId="0" sldId="259"/>
            <ac:graphicFrameMk id="4" creationId="{B793120C-E1CC-BBA6-5A85-AA080418F447}"/>
          </ac:graphicFrameMkLst>
        </pc:graphicFrameChg>
        <pc:picChg chg="add">
          <ac:chgData name="Thames, Walker" userId="S::wjt96@msstate.edu::429253ce-c501-49a9-8ef0-0f1875c3ecbc" providerId="AD" clId="Web-{391EEC89-B6AE-413B-A742-74CD036B6391}" dt="2022-03-22T17:56:23.730" v="39"/>
          <ac:picMkLst>
            <pc:docMk/>
            <pc:sldMk cId="0" sldId="259"/>
            <ac:picMk id="85" creationId="{78FE4483-82AB-8CA4-7374-90B05813266D}"/>
          </ac:picMkLst>
        </pc:picChg>
      </pc:sldChg>
      <pc:sldChg chg="addSp delSp modSp mod setBg modClrScheme chgLayout">
        <pc:chgData name="Thames, Walker" userId="S::wjt96@msstate.edu::429253ce-c501-49a9-8ef0-0f1875c3ecbc" providerId="AD" clId="Web-{391EEC89-B6AE-413B-A742-74CD036B6391}" dt="2022-03-22T18:16:03.412" v="213"/>
        <pc:sldMkLst>
          <pc:docMk/>
          <pc:sldMk cId="0" sldId="260"/>
        </pc:sldMkLst>
        <pc:spChg chg="del">
          <ac:chgData name="Thames, Walker" userId="S::wjt96@msstate.edu::429253ce-c501-49a9-8ef0-0f1875c3ecbc" providerId="AD" clId="Web-{391EEC89-B6AE-413B-A742-74CD036B6391}" dt="2022-03-22T18:15:07.676" v="209"/>
          <ac:spMkLst>
            <pc:docMk/>
            <pc:sldMk cId="0" sldId="260"/>
            <ac:spMk id="2" creationId="{9A69A5B0-7668-463B-83CC-91D72C9E02DA}"/>
          </ac:spMkLst>
        </pc:spChg>
        <pc:spChg chg="mod ord">
          <ac:chgData name="Thames, Walker" userId="S::wjt96@msstate.edu::429253ce-c501-49a9-8ef0-0f1875c3ecbc" providerId="AD" clId="Web-{391EEC89-B6AE-413B-A742-74CD036B6391}" dt="2022-03-22T18:16:03.412" v="213"/>
          <ac:spMkLst>
            <pc:docMk/>
            <pc:sldMk cId="0" sldId="260"/>
            <ac:spMk id="88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60"/>
            <ac:spMk id="89" creationId="{00000000-0000-0000-0000-000000000000}"/>
          </ac:spMkLst>
        </pc:spChg>
        <pc:spChg chg="add del">
          <ac:chgData name="Thames, Walker" userId="S::wjt96@msstate.edu::429253ce-c501-49a9-8ef0-0f1875c3ecbc" providerId="AD" clId="Web-{391EEC89-B6AE-413B-A742-74CD036B6391}" dt="2022-03-22T18:16:03.412" v="212"/>
          <ac:spMkLst>
            <pc:docMk/>
            <pc:sldMk cId="0" sldId="260"/>
            <ac:spMk id="92" creationId="{4989CE80-9ADD-F620-F4B6-30CFE51A46C0}"/>
          </ac:spMkLst>
        </pc:spChg>
        <pc:spChg chg="add del">
          <ac:chgData name="Thames, Walker" userId="S::wjt96@msstate.edu::429253ce-c501-49a9-8ef0-0f1875c3ecbc" providerId="AD" clId="Web-{391EEC89-B6AE-413B-A742-74CD036B6391}" dt="2022-03-22T18:16:03.412" v="212"/>
          <ac:spMkLst>
            <pc:docMk/>
            <pc:sldMk cId="0" sldId="260"/>
            <ac:spMk id="95" creationId="{CA122780-29D7-4796-95BF-DA8AD947A58A}"/>
          </ac:spMkLst>
        </pc:spChg>
        <pc:spChg chg="add">
          <ac:chgData name="Thames, Walker" userId="S::wjt96@msstate.edu::429253ce-c501-49a9-8ef0-0f1875c3ecbc" providerId="AD" clId="Web-{391EEC89-B6AE-413B-A742-74CD036B6391}" dt="2022-03-22T18:16:03.412" v="213"/>
          <ac:spMkLst>
            <pc:docMk/>
            <pc:sldMk cId="0" sldId="260"/>
            <ac:spMk id="101" creationId="{6F306C00-E0A9-4E79-AF25-3D295CA909DD}"/>
          </ac:spMkLst>
        </pc:spChg>
        <pc:spChg chg="add">
          <ac:chgData name="Thames, Walker" userId="S::wjt96@msstate.edu::429253ce-c501-49a9-8ef0-0f1875c3ecbc" providerId="AD" clId="Web-{391EEC89-B6AE-413B-A742-74CD036B6391}" dt="2022-03-22T18:16:03.412" v="213"/>
          <ac:spMkLst>
            <pc:docMk/>
            <pc:sldMk cId="0" sldId="260"/>
            <ac:spMk id="102" creationId="{679F385C-90D9-2197-8D8A-E3385A68C10A}"/>
          </ac:spMkLst>
        </pc:spChg>
        <pc:grpChg chg="add del">
          <ac:chgData name="Thames, Walker" userId="S::wjt96@msstate.edu::429253ce-c501-49a9-8ef0-0f1875c3ecbc" providerId="AD" clId="Web-{391EEC89-B6AE-413B-A742-74CD036B6391}" dt="2022-03-22T18:16:03.412" v="212"/>
          <ac:grpSpMkLst>
            <pc:docMk/>
            <pc:sldMk cId="0" sldId="260"/>
            <ac:grpSpMk id="97" creationId="{0F589B4C-3CA2-49DE-9E63-145FF5CB7D39}"/>
          </ac:grpSpMkLst>
        </pc:grpChg>
        <pc:picChg chg="add mod ord">
          <ac:chgData name="Thames, Walker" userId="S::wjt96@msstate.edu::429253ce-c501-49a9-8ef0-0f1875c3ecbc" providerId="AD" clId="Web-{391EEC89-B6AE-413B-A742-74CD036B6391}" dt="2022-03-22T18:16:03.412" v="213"/>
          <ac:picMkLst>
            <pc:docMk/>
            <pc:sldMk cId="0" sldId="260"/>
            <ac:picMk id="3" creationId="{C366E155-4792-95CE-3137-260F7C6F66FA}"/>
          </ac:picMkLst>
        </pc:picChg>
      </pc:sldChg>
      <pc:sldChg chg="modSp mod modClrScheme chgLayout">
        <pc:chgData name="Thames, Walker" userId="S::wjt96@msstate.edu::429253ce-c501-49a9-8ef0-0f1875c3ecbc" providerId="AD" clId="Web-{391EEC89-B6AE-413B-A742-74CD036B6391}" dt="2022-03-22T18:10:02.904" v="176" actId="1076"/>
        <pc:sldMkLst>
          <pc:docMk/>
          <pc:sldMk cId="0" sldId="261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61"/>
            <ac:spMk id="94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61"/>
            <ac:spMk id="95" creationId="{00000000-0000-0000-0000-000000000000}"/>
          </ac:spMkLst>
        </pc:spChg>
        <pc:picChg chg="mod">
          <ac:chgData name="Thames, Walker" userId="S::wjt96@msstate.edu::429253ce-c501-49a9-8ef0-0f1875c3ecbc" providerId="AD" clId="Web-{391EEC89-B6AE-413B-A742-74CD036B6391}" dt="2022-03-22T18:10:02.904" v="176" actId="1076"/>
          <ac:picMkLst>
            <pc:docMk/>
            <pc:sldMk cId="0" sldId="261"/>
            <ac:picMk id="16" creationId="{77D9E503-B834-CA21-DE39-EE5E92CB31F7}"/>
          </ac:picMkLst>
        </pc:pic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62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62"/>
            <ac:spMk id="100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8:22:57.202" v="216"/>
        <pc:sldMkLst>
          <pc:docMk/>
          <pc:sldMk cId="0" sldId="263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63"/>
            <ac:spMk id="106" creationId="{00000000-0000-0000-0000-000000000000}"/>
          </ac:spMkLst>
        </pc:spChg>
        <pc:graphicFrameChg chg="modGraphic">
          <ac:chgData name="Thames, Walker" userId="S::wjt96@msstate.edu::429253ce-c501-49a9-8ef0-0f1875c3ecbc" providerId="AD" clId="Web-{391EEC89-B6AE-413B-A742-74CD036B6391}" dt="2022-03-22T18:22:57.202" v="216"/>
          <ac:graphicFrameMkLst>
            <pc:docMk/>
            <pc:sldMk cId="0" sldId="263"/>
            <ac:graphicFrameMk id="4" creationId="{12F3DD3F-C738-4086-A92C-7B6A319ADAA4}"/>
          </ac:graphicFrameMkLst>
        </pc:graphicFrame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64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64"/>
            <ac:spMk id="112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65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65"/>
            <ac:spMk id="118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8:18:14.852" v="214" actId="20577"/>
        <pc:sldMkLst>
          <pc:docMk/>
          <pc:sldMk cId="0" sldId="266"/>
        </pc:sldMkLst>
        <pc:spChg chg="mod ord">
          <ac:chgData name="Thames, Walker" userId="S::wjt96@msstate.edu::429253ce-c501-49a9-8ef0-0f1875c3ecbc" providerId="AD" clId="Web-{391EEC89-B6AE-413B-A742-74CD036B6391}" dt="2022-03-22T18:18:14.852" v="214" actId="20577"/>
          <ac:spMkLst>
            <pc:docMk/>
            <pc:sldMk cId="0" sldId="266"/>
            <ac:spMk id="124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67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67"/>
            <ac:spMk id="130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67"/>
            <ac:spMk id="131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68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68"/>
            <ac:spMk id="136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68"/>
            <ac:spMk id="137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69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69"/>
            <ac:spMk id="142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69"/>
            <ac:spMk id="143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70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0"/>
            <ac:spMk id="148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0"/>
            <ac:spMk id="149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71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1"/>
            <ac:spMk id="154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1"/>
            <ac:spMk id="155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72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2"/>
            <ac:spMk id="160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2"/>
            <ac:spMk id="161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73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3"/>
            <ac:spMk id="166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3"/>
            <ac:spMk id="167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74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4"/>
            <ac:spMk id="172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4"/>
            <ac:spMk id="173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75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5"/>
            <ac:spMk id="178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5"/>
            <ac:spMk id="179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76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6"/>
            <ac:spMk id="184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6"/>
            <ac:spMk id="185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77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7"/>
            <ac:spMk id="190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7"/>
            <ac:spMk id="191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78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8"/>
            <ac:spMk id="196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8"/>
            <ac:spMk id="197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79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9"/>
            <ac:spMk id="202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79"/>
            <ac:spMk id="203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80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0"/>
            <ac:spMk id="208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0"/>
            <ac:spMk id="209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81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1"/>
            <ac:spMk id="214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1"/>
            <ac:spMk id="215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82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2"/>
            <ac:spMk id="220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2"/>
            <ac:spMk id="221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83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3"/>
            <ac:spMk id="226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3"/>
            <ac:spMk id="227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84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4"/>
            <ac:spMk id="232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4"/>
            <ac:spMk id="233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85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5"/>
            <ac:spMk id="238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5"/>
            <ac:spMk id="239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86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6"/>
            <ac:spMk id="244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6"/>
            <ac:spMk id="245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87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7"/>
            <ac:spMk id="250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7"/>
            <ac:spMk id="251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88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8"/>
            <ac:spMk id="256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8"/>
            <ac:spMk id="257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89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9"/>
            <ac:spMk id="262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89"/>
            <ac:spMk id="263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90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90"/>
            <ac:spMk id="268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90"/>
            <ac:spMk id="269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91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91"/>
            <ac:spMk id="274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91"/>
            <ac:spMk id="275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92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92"/>
            <ac:spMk id="280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92"/>
            <ac:spMk id="281" creationId="{00000000-0000-0000-0000-000000000000}"/>
          </ac:spMkLst>
        </pc:spChg>
      </pc:sldChg>
      <pc:sldChg chg="modSp mod modClrScheme chgLayout">
        <pc:chgData name="Thames, Walker" userId="S::wjt96@msstate.edu::429253ce-c501-49a9-8ef0-0f1875c3ecbc" providerId="AD" clId="Web-{391EEC89-B6AE-413B-A742-74CD036B6391}" dt="2022-03-22T17:53:26.601" v="3"/>
        <pc:sldMkLst>
          <pc:docMk/>
          <pc:sldMk cId="0" sldId="293"/>
        </pc:sldMkLst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93"/>
            <ac:spMk id="286" creationId="{00000000-0000-0000-0000-000000000000}"/>
          </ac:spMkLst>
        </pc:spChg>
        <pc:spChg chg="mod ord">
          <ac:chgData name="Thames, Walker" userId="S::wjt96@msstate.edu::429253ce-c501-49a9-8ef0-0f1875c3ecbc" providerId="AD" clId="Web-{391EEC89-B6AE-413B-A742-74CD036B6391}" dt="2022-03-22T17:53:26.601" v="3"/>
          <ac:spMkLst>
            <pc:docMk/>
            <pc:sldMk cId="0" sldId="293"/>
            <ac:spMk id="287" creationId="{00000000-0000-0000-0000-000000000000}"/>
          </ac:spMkLst>
        </pc:spChg>
      </pc:sldChg>
      <pc:sldMasterChg chg="del delSldLayout">
        <pc:chgData name="Thames, Walker" userId="S::wjt96@msstate.edu::429253ce-c501-49a9-8ef0-0f1875c3ecbc" providerId="AD" clId="Web-{391EEC89-B6AE-413B-A742-74CD036B6391}" dt="2022-03-22T17:53:15.741" v="2"/>
        <pc:sldMasterMkLst>
          <pc:docMk/>
          <pc:sldMasterMk cId="364101696" sldId="2147483674"/>
        </pc:sldMasterMkLst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3325683177" sldId="2147483675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235080332" sldId="2147483676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3217094170" sldId="2147483677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2145495041" sldId="2147483678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4034338463" sldId="2147483679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1902654003" sldId="2147483680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4035482103" sldId="2147483681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2978798403" sldId="2147483682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2461275300" sldId="2147483683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204511141" sldId="2147483684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2602819117" sldId="2147483685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2893891442" sldId="2147483686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366764961" sldId="2147483687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3738956948" sldId="2147483688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4053856293" sldId="2147483689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714837246" sldId="2147483690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4139079369" sldId="2147483691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2196261300" sldId="2147483692"/>
          </pc:sldLayoutMkLst>
        </pc:sldLayoutChg>
        <pc:sldLayoutChg chg="del">
          <pc:chgData name="Thames, Walker" userId="S::wjt96@msstate.edu::429253ce-c501-49a9-8ef0-0f1875c3ecbc" providerId="AD" clId="Web-{391EEC89-B6AE-413B-A742-74CD036B6391}" dt="2022-03-22T17:53:15.741" v="2"/>
          <pc:sldLayoutMkLst>
            <pc:docMk/>
            <pc:sldMasterMk cId="364101696" sldId="2147483674"/>
            <pc:sldLayoutMk cId="3188278426" sldId="2147483693"/>
          </pc:sldLayoutMkLst>
        </pc:sldLayoutChg>
      </pc:sldMasterChg>
      <pc:sldMasterChg chg="add del addSldLayout delSldLayout modSldLayout">
        <pc:chgData name="Thames, Walker" userId="S::wjt96@msstate.edu::429253ce-c501-49a9-8ef0-0f1875c3ecbc" providerId="AD" clId="Web-{391EEC89-B6AE-413B-A742-74CD036B6391}" dt="2022-03-22T17:53:26.601" v="3"/>
        <pc:sldMasterMkLst>
          <pc:docMk/>
          <pc:sldMasterMk cId="2133564901" sldId="2147483694"/>
        </pc:sldMasterMkLst>
        <pc:sldLayoutChg chg="add del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33564901" sldId="2147483694"/>
            <pc:sldLayoutMk cId="2203386208" sldId="2147483695"/>
          </pc:sldLayoutMkLst>
        </pc:sldLayoutChg>
        <pc:sldLayoutChg chg="add del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33564901" sldId="2147483694"/>
            <pc:sldLayoutMk cId="2164247598" sldId="2147483696"/>
          </pc:sldLayoutMkLst>
        </pc:sldLayoutChg>
        <pc:sldLayoutChg chg="add del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33564901" sldId="2147483694"/>
            <pc:sldLayoutMk cId="3170958932" sldId="2147483697"/>
          </pc:sldLayoutMkLst>
        </pc:sldLayoutChg>
        <pc:sldLayoutChg chg="add del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33564901" sldId="2147483694"/>
            <pc:sldLayoutMk cId="3044971953" sldId="2147483698"/>
          </pc:sldLayoutMkLst>
        </pc:sldLayoutChg>
        <pc:sldLayoutChg chg="add del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33564901" sldId="2147483694"/>
            <pc:sldLayoutMk cId="2686539339" sldId="2147483699"/>
          </pc:sldLayoutMkLst>
        </pc:sldLayoutChg>
        <pc:sldLayoutChg chg="add del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33564901" sldId="2147483694"/>
            <pc:sldLayoutMk cId="2877443531" sldId="2147483700"/>
          </pc:sldLayoutMkLst>
        </pc:sldLayoutChg>
        <pc:sldLayoutChg chg="add del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33564901" sldId="2147483694"/>
            <pc:sldLayoutMk cId="1233374091" sldId="2147483701"/>
          </pc:sldLayoutMkLst>
        </pc:sldLayoutChg>
        <pc:sldLayoutChg chg="add del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33564901" sldId="2147483694"/>
            <pc:sldLayoutMk cId="323911785" sldId="2147483702"/>
          </pc:sldLayoutMkLst>
        </pc:sldLayoutChg>
        <pc:sldLayoutChg chg="add del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33564901" sldId="2147483694"/>
            <pc:sldLayoutMk cId="446688138" sldId="2147483703"/>
          </pc:sldLayoutMkLst>
        </pc:sldLayoutChg>
        <pc:sldLayoutChg chg="add del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33564901" sldId="2147483694"/>
            <pc:sldLayoutMk cId="1833461648" sldId="2147483704"/>
          </pc:sldLayoutMkLst>
        </pc:sldLayoutChg>
        <pc:sldLayoutChg chg="add del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33564901" sldId="2147483694"/>
            <pc:sldLayoutMk cId="1082953734" sldId="2147483705"/>
          </pc:sldLayoutMkLst>
        </pc:sldLayoutChg>
        <pc:sldLayoutChg chg="add del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33564901" sldId="2147483694"/>
            <pc:sldLayoutMk cId="3433507594" sldId="2147483706"/>
          </pc:sldLayoutMkLst>
        </pc:sldLayoutChg>
        <pc:sldLayoutChg chg="add del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33564901" sldId="2147483694"/>
            <pc:sldLayoutMk cId="1423442062" sldId="2147483707"/>
          </pc:sldLayoutMkLst>
        </pc:sldLayoutChg>
      </pc:sldMasterChg>
      <pc:sldMasterChg chg="add addSldLayout modSldLayout">
        <pc:chgData name="Thames, Walker" userId="S::wjt96@msstate.edu::429253ce-c501-49a9-8ef0-0f1875c3ecbc" providerId="AD" clId="Web-{391EEC89-B6AE-413B-A742-74CD036B6391}" dt="2022-03-22T17:53:26.601" v="3"/>
        <pc:sldMasterMkLst>
          <pc:docMk/>
          <pc:sldMasterMk cId="2174291061" sldId="2147483708"/>
        </pc:sldMasterMkLst>
        <pc:sldLayoutChg chg="add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74291061" sldId="2147483708"/>
            <pc:sldLayoutMk cId="241154605" sldId="2147483709"/>
          </pc:sldLayoutMkLst>
        </pc:sldLayoutChg>
        <pc:sldLayoutChg chg="add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74291061" sldId="2147483708"/>
            <pc:sldLayoutMk cId="3223843474" sldId="2147483710"/>
          </pc:sldLayoutMkLst>
        </pc:sldLayoutChg>
        <pc:sldLayoutChg chg="add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74291061" sldId="2147483708"/>
            <pc:sldLayoutMk cId="4152867142" sldId="2147483711"/>
          </pc:sldLayoutMkLst>
        </pc:sldLayoutChg>
        <pc:sldLayoutChg chg="add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74291061" sldId="2147483708"/>
            <pc:sldLayoutMk cId="3335050076" sldId="2147483712"/>
          </pc:sldLayoutMkLst>
        </pc:sldLayoutChg>
        <pc:sldLayoutChg chg="add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74291061" sldId="2147483708"/>
            <pc:sldLayoutMk cId="567942838" sldId="2147483713"/>
          </pc:sldLayoutMkLst>
        </pc:sldLayoutChg>
        <pc:sldLayoutChg chg="add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74291061" sldId="2147483708"/>
            <pc:sldLayoutMk cId="1305033978" sldId="2147483714"/>
          </pc:sldLayoutMkLst>
        </pc:sldLayoutChg>
        <pc:sldLayoutChg chg="add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74291061" sldId="2147483708"/>
            <pc:sldLayoutMk cId="2561131122" sldId="2147483715"/>
          </pc:sldLayoutMkLst>
        </pc:sldLayoutChg>
        <pc:sldLayoutChg chg="add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74291061" sldId="2147483708"/>
            <pc:sldLayoutMk cId="770713481" sldId="2147483716"/>
          </pc:sldLayoutMkLst>
        </pc:sldLayoutChg>
        <pc:sldLayoutChg chg="add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74291061" sldId="2147483708"/>
            <pc:sldLayoutMk cId="451305083" sldId="2147483717"/>
          </pc:sldLayoutMkLst>
        </pc:sldLayoutChg>
        <pc:sldLayoutChg chg="add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74291061" sldId="2147483708"/>
            <pc:sldLayoutMk cId="923357514" sldId="2147483718"/>
          </pc:sldLayoutMkLst>
        </pc:sldLayoutChg>
        <pc:sldLayoutChg chg="add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74291061" sldId="2147483708"/>
            <pc:sldLayoutMk cId="3275890984" sldId="2147483719"/>
          </pc:sldLayoutMkLst>
        </pc:sldLayoutChg>
        <pc:sldLayoutChg chg="add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74291061" sldId="2147483708"/>
            <pc:sldLayoutMk cId="3870091035" sldId="2147483720"/>
          </pc:sldLayoutMkLst>
        </pc:sldLayoutChg>
        <pc:sldLayoutChg chg="add mod replId">
          <pc:chgData name="Thames, Walker" userId="S::wjt96@msstate.edu::429253ce-c501-49a9-8ef0-0f1875c3ecbc" providerId="AD" clId="Web-{391EEC89-B6AE-413B-A742-74CD036B6391}" dt="2022-03-22T17:53:26.601" v="3"/>
          <pc:sldLayoutMkLst>
            <pc:docMk/>
            <pc:sldMasterMk cId="2174291061" sldId="2147483708"/>
            <pc:sldLayoutMk cId="4065933444" sldId="2147483721"/>
          </pc:sldLayoutMkLst>
        </pc:sldLayoutChg>
      </pc:sldMasterChg>
    </pc:docChg>
  </pc:docChgLst>
  <pc:docChgLst>
    <pc:chgData name="Thames, Walker" userId="S::wjt96@msstate.edu::429253ce-c501-49a9-8ef0-0f1875c3ecbc" providerId="AD" clId="Web-{F7932361-72BD-49CA-A433-EAACC6356FD6}"/>
    <pc:docChg chg="modSld">
      <pc:chgData name="Thames, Walker" userId="S::wjt96@msstate.edu::429253ce-c501-49a9-8ef0-0f1875c3ecbc" providerId="AD" clId="Web-{F7932361-72BD-49CA-A433-EAACC6356FD6}" dt="2022-03-28T16:09:32.491" v="56" actId="20577"/>
      <pc:docMkLst>
        <pc:docMk/>
      </pc:docMkLst>
      <pc:sldChg chg="modSp">
        <pc:chgData name="Thames, Walker" userId="S::wjt96@msstate.edu::429253ce-c501-49a9-8ef0-0f1875c3ecbc" providerId="AD" clId="Web-{F7932361-72BD-49CA-A433-EAACC6356FD6}" dt="2022-03-28T16:09:32.491" v="56" actId="20577"/>
        <pc:sldMkLst>
          <pc:docMk/>
          <pc:sldMk cId="3054846941" sldId="307"/>
        </pc:sldMkLst>
        <pc:graphicFrameChg chg="modGraphic">
          <ac:chgData name="Thames, Walker" userId="S::wjt96@msstate.edu::429253ce-c501-49a9-8ef0-0f1875c3ecbc" providerId="AD" clId="Web-{F7932361-72BD-49CA-A433-EAACC6356FD6}" dt="2022-03-28T16:09:32.491" v="56" actId="20577"/>
          <ac:graphicFrameMkLst>
            <pc:docMk/>
            <pc:sldMk cId="3054846941" sldId="307"/>
            <ac:graphicFrameMk id="5" creationId="{7F5E610A-D586-4D45-FE54-B4B78608DF4A}"/>
          </ac:graphicFrameMkLst>
        </pc:graphicFrameChg>
      </pc:sldChg>
    </pc:docChg>
  </pc:docChgLst>
</pc:chgInfo>
</file>

<file path=ppt/comments/modernComment_11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520385-991B-4226-81C6-F195AC8C7CE4}" authorId="{C85EF54E-6496-0973-2975-D0C3CE682EA1}" status="resolved" created="2022-03-28T20:16:54.53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73"/>
      <ac:spMk id="3" creationId="{0D007130-413B-4713-B990-394C7ADD3967}"/>
      <ac:txMk cp="65" len="14">
        <ac:context len="95" hash="3172603953"/>
      </ac:txMk>
    </ac:txMkLst>
    <p188:pos x="3151347" y="1915548"/>
    <p188:txBody>
      <a:bodyPr/>
      <a:lstStyle/>
      <a:p>
        <a:r>
          <a:rPr lang="en-US"/>
          <a:t>battery powers not solar panel</a:t>
        </a:r>
      </a:p>
    </p188:txBody>
  </p188:cm>
</p188:cmLst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A32E3A-E663-47FE-B326-96DABCAB84ED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DFF9CCE-B66C-454A-917E-08D1D1AAF079}">
      <dgm:prSet phldrT="[Text]" phldr="0"/>
      <dgm:spPr/>
      <dgm:t>
        <a:bodyPr/>
        <a:lstStyle/>
        <a:p>
          <a:r>
            <a:rPr lang="en-US">
              <a:latin typeface="Gill Sans MT" panose="020B0502020104020203"/>
            </a:rPr>
            <a:t>Problem</a:t>
          </a:r>
          <a:endParaRPr lang="en-US"/>
        </a:p>
      </dgm:t>
    </dgm:pt>
    <dgm:pt modelId="{BA33034A-918A-4B91-B8F1-A713C3C599CE}" type="parTrans" cxnId="{8B644115-3F41-4B07-88C0-4FAE396D18AE}">
      <dgm:prSet/>
      <dgm:spPr/>
    </dgm:pt>
    <dgm:pt modelId="{845F85C7-EA7A-47BB-93CA-D831D6560B41}" type="sibTrans" cxnId="{8B644115-3F41-4B07-88C0-4FAE396D18AE}">
      <dgm:prSet/>
      <dgm:spPr/>
      <dgm:t>
        <a:bodyPr/>
        <a:lstStyle/>
        <a:p>
          <a:endParaRPr lang="en-US"/>
        </a:p>
      </dgm:t>
    </dgm:pt>
    <dgm:pt modelId="{74C7519F-5B3F-49DA-AC51-A8AD73BB6F3A}">
      <dgm:prSet phldrT="[Text]" phldr="0"/>
      <dgm:spPr/>
      <dgm:t>
        <a:bodyPr/>
        <a:lstStyle/>
        <a:p>
          <a:r>
            <a:rPr lang="en-US">
              <a:latin typeface="Gill Sans MT" panose="020B0502020104020203"/>
            </a:rPr>
            <a:t>Solution</a:t>
          </a:r>
          <a:endParaRPr lang="en-US"/>
        </a:p>
      </dgm:t>
    </dgm:pt>
    <dgm:pt modelId="{96BB2420-B125-432F-9CB2-C568DF97E1EA}" type="parTrans" cxnId="{51DFE611-D0B0-4938-A2AF-CB7B9288E506}">
      <dgm:prSet/>
      <dgm:spPr/>
    </dgm:pt>
    <dgm:pt modelId="{366DA250-8348-4BBF-AA2D-3A3EB4942FEB}" type="sibTrans" cxnId="{51DFE611-D0B0-4938-A2AF-CB7B9288E506}">
      <dgm:prSet/>
      <dgm:spPr/>
      <dgm:t>
        <a:bodyPr/>
        <a:lstStyle/>
        <a:p>
          <a:endParaRPr lang="en-US"/>
        </a:p>
      </dgm:t>
    </dgm:pt>
    <dgm:pt modelId="{A2C29919-69CD-4260-8085-F4E59D1A19B7}">
      <dgm:prSet phldrT="[Text]" phldr="0"/>
      <dgm:spPr/>
      <dgm:t>
        <a:bodyPr/>
        <a:lstStyle/>
        <a:p>
          <a:r>
            <a:rPr lang="en-US">
              <a:latin typeface="Gill Sans MT" panose="020B0502020104020203"/>
            </a:rPr>
            <a:t>Constraints</a:t>
          </a:r>
          <a:endParaRPr lang="en-US"/>
        </a:p>
      </dgm:t>
    </dgm:pt>
    <dgm:pt modelId="{95F0C396-7EF2-49F7-8C58-3C285D5CDD3D}" type="parTrans" cxnId="{F2FA3F4D-2225-4EA6-8D0A-3CC611088887}">
      <dgm:prSet/>
      <dgm:spPr/>
    </dgm:pt>
    <dgm:pt modelId="{339C5E8D-BB91-4F0A-AF69-D45C9EE56CA6}" type="sibTrans" cxnId="{F2FA3F4D-2225-4EA6-8D0A-3CC611088887}">
      <dgm:prSet/>
      <dgm:spPr/>
      <dgm:t>
        <a:bodyPr/>
        <a:lstStyle/>
        <a:p>
          <a:endParaRPr lang="en-US"/>
        </a:p>
      </dgm:t>
    </dgm:pt>
    <dgm:pt modelId="{BE197755-C74C-4954-BEB8-4C0A76E229C9}">
      <dgm:prSet phldr="0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Approach </a:t>
          </a:r>
        </a:p>
      </dgm:t>
    </dgm:pt>
    <dgm:pt modelId="{DB2102BC-F44E-4446-9348-2983EA4B61E9}" type="parTrans" cxnId="{70799FFA-FF58-4489-AFB8-DD04B4DF491A}">
      <dgm:prSet/>
      <dgm:spPr/>
    </dgm:pt>
    <dgm:pt modelId="{A3891716-3130-4907-A898-E4869311DE65}" type="sibTrans" cxnId="{70799FFA-FF58-4489-AFB8-DD04B4DF491A}">
      <dgm:prSet/>
      <dgm:spPr/>
      <dgm:t>
        <a:bodyPr/>
        <a:lstStyle/>
        <a:p>
          <a:endParaRPr lang="en-US"/>
        </a:p>
      </dgm:t>
    </dgm:pt>
    <dgm:pt modelId="{5E56CA0C-DD86-4D1D-8CA7-D4428EE9E409}">
      <dgm:prSet phldr="0"/>
      <dgm:spPr/>
      <dgm:t>
        <a:bodyPr/>
        <a:lstStyle/>
        <a:p>
          <a:r>
            <a:rPr lang="en-US">
              <a:latin typeface="Gill Sans MT" panose="020B0502020104020203"/>
            </a:rPr>
            <a:t>Timeline</a:t>
          </a:r>
        </a:p>
      </dgm:t>
    </dgm:pt>
    <dgm:pt modelId="{3BB8F722-5509-4F5C-9F28-7BA49A02CCF1}" type="parTrans" cxnId="{876A7971-AF7B-46D6-9662-E3E1F8601F9A}">
      <dgm:prSet/>
      <dgm:spPr/>
    </dgm:pt>
    <dgm:pt modelId="{0C3F1957-C0AE-4509-9330-BA08662B7A34}" type="sibTrans" cxnId="{876A7971-AF7B-46D6-9662-E3E1F8601F9A}">
      <dgm:prSet/>
      <dgm:spPr/>
    </dgm:pt>
    <dgm:pt modelId="{5652D20C-CCED-4439-8D0C-BBB84CF5AC17}" type="pres">
      <dgm:prSet presAssocID="{43A32E3A-E663-47FE-B326-96DABCAB84ED}" presName="linearFlow" presStyleCnt="0">
        <dgm:presLayoutVars>
          <dgm:resizeHandles val="exact"/>
        </dgm:presLayoutVars>
      </dgm:prSet>
      <dgm:spPr/>
    </dgm:pt>
    <dgm:pt modelId="{A4508294-1DBF-467C-9547-4A20697EE53A}" type="pres">
      <dgm:prSet presAssocID="{FDFF9CCE-B66C-454A-917E-08D1D1AAF079}" presName="node" presStyleLbl="node1" presStyleIdx="0" presStyleCnt="5">
        <dgm:presLayoutVars>
          <dgm:bulletEnabled val="1"/>
        </dgm:presLayoutVars>
      </dgm:prSet>
      <dgm:spPr/>
    </dgm:pt>
    <dgm:pt modelId="{545493C7-D43B-4DC9-8AC8-FB2906477975}" type="pres">
      <dgm:prSet presAssocID="{845F85C7-EA7A-47BB-93CA-D831D6560B41}" presName="sibTrans" presStyleLbl="sibTrans2D1" presStyleIdx="0" presStyleCnt="4"/>
      <dgm:spPr/>
    </dgm:pt>
    <dgm:pt modelId="{A8883419-FACE-4B01-BA61-0134AA51A094}" type="pres">
      <dgm:prSet presAssocID="{845F85C7-EA7A-47BB-93CA-D831D6560B41}" presName="connectorText" presStyleLbl="sibTrans2D1" presStyleIdx="0" presStyleCnt="4"/>
      <dgm:spPr/>
    </dgm:pt>
    <dgm:pt modelId="{A4669FC1-28C8-42D2-9408-4A3D245049A9}" type="pres">
      <dgm:prSet presAssocID="{74C7519F-5B3F-49DA-AC51-A8AD73BB6F3A}" presName="node" presStyleLbl="node1" presStyleIdx="1" presStyleCnt="5">
        <dgm:presLayoutVars>
          <dgm:bulletEnabled val="1"/>
        </dgm:presLayoutVars>
      </dgm:prSet>
      <dgm:spPr/>
    </dgm:pt>
    <dgm:pt modelId="{C20057DD-DCEE-4A19-8BA6-E3A0B22BB57C}" type="pres">
      <dgm:prSet presAssocID="{366DA250-8348-4BBF-AA2D-3A3EB4942FEB}" presName="sibTrans" presStyleLbl="sibTrans2D1" presStyleIdx="1" presStyleCnt="4"/>
      <dgm:spPr/>
    </dgm:pt>
    <dgm:pt modelId="{F34F56DB-E98E-42AC-AC48-07EC5DCC900D}" type="pres">
      <dgm:prSet presAssocID="{366DA250-8348-4BBF-AA2D-3A3EB4942FEB}" presName="connectorText" presStyleLbl="sibTrans2D1" presStyleIdx="1" presStyleCnt="4"/>
      <dgm:spPr/>
    </dgm:pt>
    <dgm:pt modelId="{2E64E9C6-C9C5-4702-BEC1-1D6571DCB97A}" type="pres">
      <dgm:prSet presAssocID="{A2C29919-69CD-4260-8085-F4E59D1A19B7}" presName="node" presStyleLbl="node1" presStyleIdx="2" presStyleCnt="5">
        <dgm:presLayoutVars>
          <dgm:bulletEnabled val="1"/>
        </dgm:presLayoutVars>
      </dgm:prSet>
      <dgm:spPr/>
    </dgm:pt>
    <dgm:pt modelId="{2198A194-6AEF-4607-B62A-EA2AC1F5EB9D}" type="pres">
      <dgm:prSet presAssocID="{339C5E8D-BB91-4F0A-AF69-D45C9EE56CA6}" presName="sibTrans" presStyleLbl="sibTrans2D1" presStyleIdx="2" presStyleCnt="4"/>
      <dgm:spPr/>
    </dgm:pt>
    <dgm:pt modelId="{BF781887-ABC8-44A7-B072-93526E67B5DB}" type="pres">
      <dgm:prSet presAssocID="{339C5E8D-BB91-4F0A-AF69-D45C9EE56CA6}" presName="connectorText" presStyleLbl="sibTrans2D1" presStyleIdx="2" presStyleCnt="4"/>
      <dgm:spPr/>
    </dgm:pt>
    <dgm:pt modelId="{4B837B3D-1A9B-428E-A1A9-4B637FDB049B}" type="pres">
      <dgm:prSet presAssocID="{BE197755-C74C-4954-BEB8-4C0A76E229C9}" presName="node" presStyleLbl="node1" presStyleIdx="3" presStyleCnt="5">
        <dgm:presLayoutVars>
          <dgm:bulletEnabled val="1"/>
        </dgm:presLayoutVars>
      </dgm:prSet>
      <dgm:spPr/>
    </dgm:pt>
    <dgm:pt modelId="{711F575C-32E9-4F34-8BC1-0352FE2FFF9A}" type="pres">
      <dgm:prSet presAssocID="{A3891716-3130-4907-A898-E4869311DE65}" presName="sibTrans" presStyleLbl="sibTrans2D1" presStyleIdx="3" presStyleCnt="4"/>
      <dgm:spPr/>
    </dgm:pt>
    <dgm:pt modelId="{7E5F0F3A-9090-4D58-8831-70E333DCBBBE}" type="pres">
      <dgm:prSet presAssocID="{A3891716-3130-4907-A898-E4869311DE65}" presName="connectorText" presStyleLbl="sibTrans2D1" presStyleIdx="3" presStyleCnt="4"/>
      <dgm:spPr/>
    </dgm:pt>
    <dgm:pt modelId="{EA4336C0-80D4-4212-90DF-E192358F6A8A}" type="pres">
      <dgm:prSet presAssocID="{5E56CA0C-DD86-4D1D-8CA7-D4428EE9E409}" presName="node" presStyleLbl="node1" presStyleIdx="4" presStyleCnt="5">
        <dgm:presLayoutVars>
          <dgm:bulletEnabled val="1"/>
        </dgm:presLayoutVars>
      </dgm:prSet>
      <dgm:spPr/>
    </dgm:pt>
  </dgm:ptLst>
  <dgm:cxnLst>
    <dgm:cxn modelId="{51DFE611-D0B0-4938-A2AF-CB7B9288E506}" srcId="{43A32E3A-E663-47FE-B326-96DABCAB84ED}" destId="{74C7519F-5B3F-49DA-AC51-A8AD73BB6F3A}" srcOrd="1" destOrd="0" parTransId="{96BB2420-B125-432F-9CB2-C568DF97E1EA}" sibTransId="{366DA250-8348-4BBF-AA2D-3A3EB4942FEB}"/>
    <dgm:cxn modelId="{25D89514-C0F2-4D41-9B0B-3AF996622B69}" type="presOf" srcId="{366DA250-8348-4BBF-AA2D-3A3EB4942FEB}" destId="{F34F56DB-E98E-42AC-AC48-07EC5DCC900D}" srcOrd="1" destOrd="0" presId="urn:microsoft.com/office/officeart/2005/8/layout/process2"/>
    <dgm:cxn modelId="{8B644115-3F41-4B07-88C0-4FAE396D18AE}" srcId="{43A32E3A-E663-47FE-B326-96DABCAB84ED}" destId="{FDFF9CCE-B66C-454A-917E-08D1D1AAF079}" srcOrd="0" destOrd="0" parTransId="{BA33034A-918A-4B91-B8F1-A713C3C599CE}" sibTransId="{845F85C7-EA7A-47BB-93CA-D831D6560B41}"/>
    <dgm:cxn modelId="{CD526232-A728-41D4-A36F-97116C9D88F5}" type="presOf" srcId="{43A32E3A-E663-47FE-B326-96DABCAB84ED}" destId="{5652D20C-CCED-4439-8D0C-BBB84CF5AC17}" srcOrd="0" destOrd="0" presId="urn:microsoft.com/office/officeart/2005/8/layout/process2"/>
    <dgm:cxn modelId="{AE6B3D47-A5E8-4493-A043-1FD1295FB680}" type="presOf" srcId="{A3891716-3130-4907-A898-E4869311DE65}" destId="{711F575C-32E9-4F34-8BC1-0352FE2FFF9A}" srcOrd="0" destOrd="0" presId="urn:microsoft.com/office/officeart/2005/8/layout/process2"/>
    <dgm:cxn modelId="{561CD94C-844F-46C7-BA3E-D60A76AE45AC}" type="presOf" srcId="{74C7519F-5B3F-49DA-AC51-A8AD73BB6F3A}" destId="{A4669FC1-28C8-42D2-9408-4A3D245049A9}" srcOrd="0" destOrd="0" presId="urn:microsoft.com/office/officeart/2005/8/layout/process2"/>
    <dgm:cxn modelId="{F2FA3F4D-2225-4EA6-8D0A-3CC611088887}" srcId="{43A32E3A-E663-47FE-B326-96DABCAB84ED}" destId="{A2C29919-69CD-4260-8085-F4E59D1A19B7}" srcOrd="2" destOrd="0" parTransId="{95F0C396-7EF2-49F7-8C58-3C285D5CDD3D}" sibTransId="{339C5E8D-BB91-4F0A-AF69-D45C9EE56CA6}"/>
    <dgm:cxn modelId="{8D69876E-51C3-4B76-AB82-6025EE9BFDD6}" type="presOf" srcId="{845F85C7-EA7A-47BB-93CA-D831D6560B41}" destId="{545493C7-D43B-4DC9-8AC8-FB2906477975}" srcOrd="0" destOrd="0" presId="urn:microsoft.com/office/officeart/2005/8/layout/process2"/>
    <dgm:cxn modelId="{876A7971-AF7B-46D6-9662-E3E1F8601F9A}" srcId="{43A32E3A-E663-47FE-B326-96DABCAB84ED}" destId="{5E56CA0C-DD86-4D1D-8CA7-D4428EE9E409}" srcOrd="4" destOrd="0" parTransId="{3BB8F722-5509-4F5C-9F28-7BA49A02CCF1}" sibTransId="{0C3F1957-C0AE-4509-9330-BA08662B7A34}"/>
    <dgm:cxn modelId="{7F2D7896-45BC-4753-BBBD-3265FAF15BB7}" type="presOf" srcId="{FDFF9CCE-B66C-454A-917E-08D1D1AAF079}" destId="{A4508294-1DBF-467C-9547-4A20697EE53A}" srcOrd="0" destOrd="0" presId="urn:microsoft.com/office/officeart/2005/8/layout/process2"/>
    <dgm:cxn modelId="{93F921A5-A4C9-407A-970E-7C972E106C4B}" type="presOf" srcId="{BE197755-C74C-4954-BEB8-4C0A76E229C9}" destId="{4B837B3D-1A9B-428E-A1A9-4B637FDB049B}" srcOrd="0" destOrd="0" presId="urn:microsoft.com/office/officeart/2005/8/layout/process2"/>
    <dgm:cxn modelId="{4A6723B1-B265-4993-81BB-AF99153AA29A}" type="presOf" srcId="{339C5E8D-BB91-4F0A-AF69-D45C9EE56CA6}" destId="{BF781887-ABC8-44A7-B072-93526E67B5DB}" srcOrd="1" destOrd="0" presId="urn:microsoft.com/office/officeart/2005/8/layout/process2"/>
    <dgm:cxn modelId="{161795B5-BB62-4D80-A1DF-5232445B34A6}" type="presOf" srcId="{366DA250-8348-4BBF-AA2D-3A3EB4942FEB}" destId="{C20057DD-DCEE-4A19-8BA6-E3A0B22BB57C}" srcOrd="0" destOrd="0" presId="urn:microsoft.com/office/officeart/2005/8/layout/process2"/>
    <dgm:cxn modelId="{3B3D7ECA-3900-41DE-A2C8-3A8578C8D344}" type="presOf" srcId="{845F85C7-EA7A-47BB-93CA-D831D6560B41}" destId="{A8883419-FACE-4B01-BA61-0134AA51A094}" srcOrd="1" destOrd="0" presId="urn:microsoft.com/office/officeart/2005/8/layout/process2"/>
    <dgm:cxn modelId="{48BAB3D2-E259-4A55-81B7-9E35F0008DD8}" type="presOf" srcId="{A3891716-3130-4907-A898-E4869311DE65}" destId="{7E5F0F3A-9090-4D58-8831-70E333DCBBBE}" srcOrd="1" destOrd="0" presId="urn:microsoft.com/office/officeart/2005/8/layout/process2"/>
    <dgm:cxn modelId="{CDF4DCE3-940F-4F3B-9CF7-9D046509F84F}" type="presOf" srcId="{5E56CA0C-DD86-4D1D-8CA7-D4428EE9E409}" destId="{EA4336C0-80D4-4212-90DF-E192358F6A8A}" srcOrd="0" destOrd="0" presId="urn:microsoft.com/office/officeart/2005/8/layout/process2"/>
    <dgm:cxn modelId="{6DC3CEED-2C9C-4951-BD76-9FD1D20605B0}" type="presOf" srcId="{339C5E8D-BB91-4F0A-AF69-D45C9EE56CA6}" destId="{2198A194-6AEF-4607-B62A-EA2AC1F5EB9D}" srcOrd="0" destOrd="0" presId="urn:microsoft.com/office/officeart/2005/8/layout/process2"/>
    <dgm:cxn modelId="{70799FFA-FF58-4489-AFB8-DD04B4DF491A}" srcId="{43A32E3A-E663-47FE-B326-96DABCAB84ED}" destId="{BE197755-C74C-4954-BEB8-4C0A76E229C9}" srcOrd="3" destOrd="0" parTransId="{DB2102BC-F44E-4446-9348-2983EA4B61E9}" sibTransId="{A3891716-3130-4907-A898-E4869311DE65}"/>
    <dgm:cxn modelId="{4A91FFFA-670E-48BE-A86F-44F962BF1F07}" type="presOf" srcId="{A2C29919-69CD-4260-8085-F4E59D1A19B7}" destId="{2E64E9C6-C9C5-4702-BEC1-1D6571DCB97A}" srcOrd="0" destOrd="0" presId="urn:microsoft.com/office/officeart/2005/8/layout/process2"/>
    <dgm:cxn modelId="{2EE7273D-365C-492B-B10A-D4F78DBC703F}" type="presParOf" srcId="{5652D20C-CCED-4439-8D0C-BBB84CF5AC17}" destId="{A4508294-1DBF-467C-9547-4A20697EE53A}" srcOrd="0" destOrd="0" presId="urn:microsoft.com/office/officeart/2005/8/layout/process2"/>
    <dgm:cxn modelId="{42802440-0E4D-465A-B69E-0B968B5ADF44}" type="presParOf" srcId="{5652D20C-CCED-4439-8D0C-BBB84CF5AC17}" destId="{545493C7-D43B-4DC9-8AC8-FB2906477975}" srcOrd="1" destOrd="0" presId="urn:microsoft.com/office/officeart/2005/8/layout/process2"/>
    <dgm:cxn modelId="{EACC0B52-7191-4C4E-9B18-91006D94ED83}" type="presParOf" srcId="{545493C7-D43B-4DC9-8AC8-FB2906477975}" destId="{A8883419-FACE-4B01-BA61-0134AA51A094}" srcOrd="0" destOrd="0" presId="urn:microsoft.com/office/officeart/2005/8/layout/process2"/>
    <dgm:cxn modelId="{5CD7D128-D196-434A-AB34-953D8E94F6AD}" type="presParOf" srcId="{5652D20C-CCED-4439-8D0C-BBB84CF5AC17}" destId="{A4669FC1-28C8-42D2-9408-4A3D245049A9}" srcOrd="2" destOrd="0" presId="urn:microsoft.com/office/officeart/2005/8/layout/process2"/>
    <dgm:cxn modelId="{F63BCCC2-D06B-4533-91BE-9654B439B62A}" type="presParOf" srcId="{5652D20C-CCED-4439-8D0C-BBB84CF5AC17}" destId="{C20057DD-DCEE-4A19-8BA6-E3A0B22BB57C}" srcOrd="3" destOrd="0" presId="urn:microsoft.com/office/officeart/2005/8/layout/process2"/>
    <dgm:cxn modelId="{436B9A90-65B1-43A7-9EF5-BA20D9285392}" type="presParOf" srcId="{C20057DD-DCEE-4A19-8BA6-E3A0B22BB57C}" destId="{F34F56DB-E98E-42AC-AC48-07EC5DCC900D}" srcOrd="0" destOrd="0" presId="urn:microsoft.com/office/officeart/2005/8/layout/process2"/>
    <dgm:cxn modelId="{07E56D28-8BAB-4F8D-9188-943FF07411DC}" type="presParOf" srcId="{5652D20C-CCED-4439-8D0C-BBB84CF5AC17}" destId="{2E64E9C6-C9C5-4702-BEC1-1D6571DCB97A}" srcOrd="4" destOrd="0" presId="urn:microsoft.com/office/officeart/2005/8/layout/process2"/>
    <dgm:cxn modelId="{8F2D95D2-B273-419B-8A91-7CD43A5BB258}" type="presParOf" srcId="{5652D20C-CCED-4439-8D0C-BBB84CF5AC17}" destId="{2198A194-6AEF-4607-B62A-EA2AC1F5EB9D}" srcOrd="5" destOrd="0" presId="urn:microsoft.com/office/officeart/2005/8/layout/process2"/>
    <dgm:cxn modelId="{4C4CD0D5-4E5B-4580-B791-5D93DCAB0E2E}" type="presParOf" srcId="{2198A194-6AEF-4607-B62A-EA2AC1F5EB9D}" destId="{BF781887-ABC8-44A7-B072-93526E67B5DB}" srcOrd="0" destOrd="0" presId="urn:microsoft.com/office/officeart/2005/8/layout/process2"/>
    <dgm:cxn modelId="{4D8AF6F0-F467-47EB-896F-731C96216432}" type="presParOf" srcId="{5652D20C-CCED-4439-8D0C-BBB84CF5AC17}" destId="{4B837B3D-1A9B-428E-A1A9-4B637FDB049B}" srcOrd="6" destOrd="0" presId="urn:microsoft.com/office/officeart/2005/8/layout/process2"/>
    <dgm:cxn modelId="{EABADED2-27B1-4D12-845F-35F256175C64}" type="presParOf" srcId="{5652D20C-CCED-4439-8D0C-BBB84CF5AC17}" destId="{711F575C-32E9-4F34-8BC1-0352FE2FFF9A}" srcOrd="7" destOrd="0" presId="urn:microsoft.com/office/officeart/2005/8/layout/process2"/>
    <dgm:cxn modelId="{1904B693-AED5-4748-8F75-E6A93B5C25B0}" type="presParOf" srcId="{711F575C-32E9-4F34-8BC1-0352FE2FFF9A}" destId="{7E5F0F3A-9090-4D58-8831-70E333DCBBBE}" srcOrd="0" destOrd="0" presId="urn:microsoft.com/office/officeart/2005/8/layout/process2"/>
    <dgm:cxn modelId="{B8FB5117-B8DA-48A3-B4CE-4DDA4CAA32E1}" type="presParOf" srcId="{5652D20C-CCED-4439-8D0C-BBB84CF5AC17}" destId="{EA4336C0-80D4-4212-90DF-E192358F6A8A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FBF0D9-DD47-4C77-A5F4-91ACFD09F77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EFC2FDB-E74A-4F0B-BD32-FD185ABADFC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Hardware</a:t>
          </a:r>
        </a:p>
        <a:p>
          <a:pPr>
            <a:lnSpc>
              <a:spcPct val="100000"/>
            </a:lnSpc>
            <a:defRPr cap="all"/>
          </a:pPr>
          <a:r>
            <a:rPr lang="en-US"/>
            <a:t>Communication</a:t>
          </a:r>
        </a:p>
      </dgm:t>
    </dgm:pt>
    <dgm:pt modelId="{7E8323A4-2899-432B-B8EE-783B872DCC51}" type="parTrans" cxnId="{76754A3B-07F8-4FE8-819A-9DAE9C8DC4FF}">
      <dgm:prSet/>
      <dgm:spPr/>
      <dgm:t>
        <a:bodyPr/>
        <a:lstStyle/>
        <a:p>
          <a:endParaRPr lang="en-US"/>
        </a:p>
      </dgm:t>
    </dgm:pt>
    <dgm:pt modelId="{6269E8D3-47C1-432A-ABF5-A37073198C6A}" type="sibTrans" cxnId="{76754A3B-07F8-4FE8-819A-9DAE9C8DC4FF}">
      <dgm:prSet/>
      <dgm:spPr/>
      <dgm:t>
        <a:bodyPr/>
        <a:lstStyle/>
        <a:p>
          <a:endParaRPr lang="en-US"/>
        </a:p>
      </dgm:t>
    </dgm:pt>
    <dgm:pt modelId="{429EEFA1-5511-4985-9D25-0543E999DF6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Gill Sans MT" panose="020B0502020104020203"/>
            </a:rPr>
            <a:t>SOFTWARE</a:t>
          </a:r>
        </a:p>
        <a:p>
          <a:pPr>
            <a:lnSpc>
              <a:spcPct val="100000"/>
            </a:lnSpc>
            <a:defRPr cap="all"/>
          </a:pPr>
          <a:r>
            <a:rPr lang="en-US">
              <a:latin typeface="Gill Sans MT" panose="020B0502020104020203"/>
            </a:rPr>
            <a:t>Communication</a:t>
          </a:r>
          <a:endParaRPr lang="en-US"/>
        </a:p>
      </dgm:t>
    </dgm:pt>
    <dgm:pt modelId="{2ADAF4B4-E1C5-4C2F-B004-73A9436388F5}" type="parTrans" cxnId="{F6F08EEE-AB39-4387-9A82-AF3FD51E2D9D}">
      <dgm:prSet/>
      <dgm:spPr/>
      <dgm:t>
        <a:bodyPr/>
        <a:lstStyle/>
        <a:p>
          <a:endParaRPr lang="en-US"/>
        </a:p>
      </dgm:t>
    </dgm:pt>
    <dgm:pt modelId="{8DED4254-E568-4607-94AB-AC41F29F90AB}" type="sibTrans" cxnId="{F6F08EEE-AB39-4387-9A82-AF3FD51E2D9D}">
      <dgm:prSet/>
      <dgm:spPr/>
      <dgm:t>
        <a:bodyPr/>
        <a:lstStyle/>
        <a:p>
          <a:endParaRPr lang="en-US"/>
        </a:p>
      </dgm:t>
    </dgm:pt>
    <dgm:pt modelId="{54856E3A-37CD-40D6-8630-19F22DC1AA2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Gill Sans MT" panose="020B0502020104020203"/>
            </a:rPr>
            <a:t>Sensors</a:t>
          </a:r>
          <a:endParaRPr lang="en-US"/>
        </a:p>
      </dgm:t>
    </dgm:pt>
    <dgm:pt modelId="{C184BB17-599A-40B1-AA9B-4D60308BF10D}" type="parTrans" cxnId="{5A0E34AD-3865-4B17-9272-BDA15F3A4296}">
      <dgm:prSet/>
      <dgm:spPr/>
      <dgm:t>
        <a:bodyPr/>
        <a:lstStyle/>
        <a:p>
          <a:endParaRPr lang="en-US"/>
        </a:p>
      </dgm:t>
    </dgm:pt>
    <dgm:pt modelId="{05F7E518-DD9A-4003-8878-E8BB6D7AB135}" type="sibTrans" cxnId="{5A0E34AD-3865-4B17-9272-BDA15F3A4296}">
      <dgm:prSet/>
      <dgm:spPr/>
      <dgm:t>
        <a:bodyPr/>
        <a:lstStyle/>
        <a:p>
          <a:endParaRPr lang="en-US"/>
        </a:p>
      </dgm:t>
    </dgm:pt>
    <dgm:pt modelId="{3AE930C2-FF16-4826-8FCC-997500B8F61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Software</a:t>
          </a:r>
        </a:p>
        <a:p>
          <a:pPr>
            <a:lnSpc>
              <a:spcPct val="100000"/>
            </a:lnSpc>
            <a:defRPr cap="all"/>
          </a:pPr>
          <a:r>
            <a:rPr lang="en-US"/>
            <a:t>Functionality</a:t>
          </a:r>
        </a:p>
      </dgm:t>
    </dgm:pt>
    <dgm:pt modelId="{45FA260B-9980-4EAF-9358-E036B7A404E9}" type="parTrans" cxnId="{394D4F13-99AD-4E2E-AECF-E6A4B60AD169}">
      <dgm:prSet/>
      <dgm:spPr/>
      <dgm:t>
        <a:bodyPr/>
        <a:lstStyle/>
        <a:p>
          <a:endParaRPr lang="en-US"/>
        </a:p>
      </dgm:t>
    </dgm:pt>
    <dgm:pt modelId="{6874449E-4FFC-458F-BE5A-E14741D38C3A}" type="sibTrans" cxnId="{394D4F13-99AD-4E2E-AECF-E6A4B60AD169}">
      <dgm:prSet/>
      <dgm:spPr/>
      <dgm:t>
        <a:bodyPr/>
        <a:lstStyle/>
        <a:p>
          <a:endParaRPr lang="en-US"/>
        </a:p>
      </dgm:t>
    </dgm:pt>
    <dgm:pt modelId="{A7D62810-5C43-4A5E-A407-CB194506DD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Power Distribution</a:t>
          </a:r>
        </a:p>
      </dgm:t>
    </dgm:pt>
    <dgm:pt modelId="{F18B4C3C-3567-4820-80AD-6D8B8FB1A63B}" type="parTrans" cxnId="{DEF4B554-DCDF-4380-B97F-46B417FC9EBD}">
      <dgm:prSet/>
      <dgm:spPr/>
      <dgm:t>
        <a:bodyPr/>
        <a:lstStyle/>
        <a:p>
          <a:endParaRPr lang="en-US"/>
        </a:p>
      </dgm:t>
    </dgm:pt>
    <dgm:pt modelId="{EC7594D8-EAAB-4A6D-A44E-F815AF2866BF}" type="sibTrans" cxnId="{DEF4B554-DCDF-4380-B97F-46B417FC9EBD}">
      <dgm:prSet/>
      <dgm:spPr/>
      <dgm:t>
        <a:bodyPr/>
        <a:lstStyle/>
        <a:p>
          <a:endParaRPr lang="en-US"/>
        </a:p>
      </dgm:t>
    </dgm:pt>
    <dgm:pt modelId="{D7022DC1-9115-4D68-89D1-2015721A144A}" type="pres">
      <dgm:prSet presAssocID="{32FBF0D9-DD47-4C77-A5F4-91ACFD09F77C}" presName="root" presStyleCnt="0">
        <dgm:presLayoutVars>
          <dgm:dir/>
          <dgm:resizeHandles val="exact"/>
        </dgm:presLayoutVars>
      </dgm:prSet>
      <dgm:spPr/>
    </dgm:pt>
    <dgm:pt modelId="{DD24E4A9-02C9-4E06-8065-3DB7D20FF786}" type="pres">
      <dgm:prSet presAssocID="{CEFC2FDB-E74A-4F0B-BD32-FD185ABADFC6}" presName="compNode" presStyleCnt="0"/>
      <dgm:spPr/>
    </dgm:pt>
    <dgm:pt modelId="{1C47FC27-5DDF-4F2B-AFBA-E27422D9750C}" type="pres">
      <dgm:prSet presAssocID="{CEFC2FDB-E74A-4F0B-BD32-FD185ABADFC6}" presName="iconBgRect" presStyleLbl="bgShp" presStyleIdx="0" presStyleCnt="5"/>
      <dgm:spPr/>
    </dgm:pt>
    <dgm:pt modelId="{0F77A2BF-E976-459F-B8A5-DB5BE8AE3D43}" type="pres">
      <dgm:prSet presAssocID="{CEFC2FDB-E74A-4F0B-BD32-FD185ABADFC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337EBCA3-97C6-4097-8F69-DB089382686E}" type="pres">
      <dgm:prSet presAssocID="{CEFC2FDB-E74A-4F0B-BD32-FD185ABADFC6}" presName="spaceRect" presStyleCnt="0"/>
      <dgm:spPr/>
    </dgm:pt>
    <dgm:pt modelId="{16DC0E60-E21A-4BA6-9E2B-7F832DDF3481}" type="pres">
      <dgm:prSet presAssocID="{CEFC2FDB-E74A-4F0B-BD32-FD185ABADFC6}" presName="textRect" presStyleLbl="revTx" presStyleIdx="0" presStyleCnt="5">
        <dgm:presLayoutVars>
          <dgm:chMax val="1"/>
          <dgm:chPref val="1"/>
        </dgm:presLayoutVars>
      </dgm:prSet>
      <dgm:spPr/>
    </dgm:pt>
    <dgm:pt modelId="{A7831399-F64C-4021-8ADA-0A5E758ECDC3}" type="pres">
      <dgm:prSet presAssocID="{6269E8D3-47C1-432A-ABF5-A37073198C6A}" presName="sibTrans" presStyleCnt="0"/>
      <dgm:spPr/>
    </dgm:pt>
    <dgm:pt modelId="{6EECE94C-0676-484C-8968-92C6CAA2538D}" type="pres">
      <dgm:prSet presAssocID="{429EEFA1-5511-4985-9D25-0543E999DF6E}" presName="compNode" presStyleCnt="0"/>
      <dgm:spPr/>
    </dgm:pt>
    <dgm:pt modelId="{1C3D74DD-DF84-4DF0-AC31-8B63FB75F716}" type="pres">
      <dgm:prSet presAssocID="{429EEFA1-5511-4985-9D25-0543E999DF6E}" presName="iconBgRect" presStyleLbl="bgShp" presStyleIdx="1" presStyleCnt="5"/>
      <dgm:spPr/>
    </dgm:pt>
    <dgm:pt modelId="{B16694BF-23E6-43E2-A399-BF988EC54947}" type="pres">
      <dgm:prSet presAssocID="{429EEFA1-5511-4985-9D25-0543E999DF6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 Of Things outline"/>
        </a:ext>
      </dgm:extLst>
    </dgm:pt>
    <dgm:pt modelId="{02127990-9A35-4940-BF17-5CE0443F7412}" type="pres">
      <dgm:prSet presAssocID="{429EEFA1-5511-4985-9D25-0543E999DF6E}" presName="spaceRect" presStyleCnt="0"/>
      <dgm:spPr/>
    </dgm:pt>
    <dgm:pt modelId="{862BE1A9-A7E7-4BC0-B672-EDD7ABDD8058}" type="pres">
      <dgm:prSet presAssocID="{429EEFA1-5511-4985-9D25-0543E999DF6E}" presName="textRect" presStyleLbl="revTx" presStyleIdx="1" presStyleCnt="5">
        <dgm:presLayoutVars>
          <dgm:chMax val="1"/>
          <dgm:chPref val="1"/>
        </dgm:presLayoutVars>
      </dgm:prSet>
      <dgm:spPr/>
    </dgm:pt>
    <dgm:pt modelId="{D1CDAA18-E258-412D-97EF-34E13056F51A}" type="pres">
      <dgm:prSet presAssocID="{8DED4254-E568-4607-94AB-AC41F29F90AB}" presName="sibTrans" presStyleCnt="0"/>
      <dgm:spPr/>
    </dgm:pt>
    <dgm:pt modelId="{2EC34BCA-905C-4675-A5A1-1D1F692E9342}" type="pres">
      <dgm:prSet presAssocID="{54856E3A-37CD-40D6-8630-19F22DC1AA2E}" presName="compNode" presStyleCnt="0"/>
      <dgm:spPr/>
    </dgm:pt>
    <dgm:pt modelId="{E42E4492-3AF7-4CE2-9608-409BB68B12AA}" type="pres">
      <dgm:prSet presAssocID="{54856E3A-37CD-40D6-8630-19F22DC1AA2E}" presName="iconBgRect" presStyleLbl="bgShp" presStyleIdx="2" presStyleCnt="5"/>
      <dgm:spPr/>
    </dgm:pt>
    <dgm:pt modelId="{76700364-6EF5-41E1-A001-F93A8FDF5F8B}" type="pres">
      <dgm:prSet presAssocID="{54856E3A-37CD-40D6-8630-19F22DC1AA2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A97CDE69-CDFD-4F11-88A7-7798B2643370}" type="pres">
      <dgm:prSet presAssocID="{54856E3A-37CD-40D6-8630-19F22DC1AA2E}" presName="spaceRect" presStyleCnt="0"/>
      <dgm:spPr/>
    </dgm:pt>
    <dgm:pt modelId="{314527C3-0F48-4020-87E6-C78A1AAEF90B}" type="pres">
      <dgm:prSet presAssocID="{54856E3A-37CD-40D6-8630-19F22DC1AA2E}" presName="textRect" presStyleLbl="revTx" presStyleIdx="2" presStyleCnt="5">
        <dgm:presLayoutVars>
          <dgm:chMax val="1"/>
          <dgm:chPref val="1"/>
        </dgm:presLayoutVars>
      </dgm:prSet>
      <dgm:spPr/>
    </dgm:pt>
    <dgm:pt modelId="{0A4A87C8-63F8-4CF4-99C7-C4F988DAF805}" type="pres">
      <dgm:prSet presAssocID="{05F7E518-DD9A-4003-8878-E8BB6D7AB135}" presName="sibTrans" presStyleCnt="0"/>
      <dgm:spPr/>
    </dgm:pt>
    <dgm:pt modelId="{93D19642-FFBC-4B46-B764-1CD740A8C2C8}" type="pres">
      <dgm:prSet presAssocID="{3AE930C2-FF16-4826-8FCC-997500B8F615}" presName="compNode" presStyleCnt="0"/>
      <dgm:spPr/>
    </dgm:pt>
    <dgm:pt modelId="{71A537A0-4350-414F-AA8B-834135518B50}" type="pres">
      <dgm:prSet presAssocID="{3AE930C2-FF16-4826-8FCC-997500B8F615}" presName="iconBgRect" presStyleLbl="bgShp" presStyleIdx="3" presStyleCnt="5"/>
      <dgm:spPr/>
    </dgm:pt>
    <dgm:pt modelId="{94DAC53B-2E5D-4F99-9549-E8EF64292E14}" type="pres">
      <dgm:prSet presAssocID="{3AE930C2-FF16-4826-8FCC-997500B8F61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EF40D3C2-8486-4232-9525-7DF80DBA5CF6}" type="pres">
      <dgm:prSet presAssocID="{3AE930C2-FF16-4826-8FCC-997500B8F615}" presName="spaceRect" presStyleCnt="0"/>
      <dgm:spPr/>
    </dgm:pt>
    <dgm:pt modelId="{F9E3FD6C-36D7-403A-BC43-4EA871452848}" type="pres">
      <dgm:prSet presAssocID="{3AE930C2-FF16-4826-8FCC-997500B8F615}" presName="textRect" presStyleLbl="revTx" presStyleIdx="3" presStyleCnt="5">
        <dgm:presLayoutVars>
          <dgm:chMax val="1"/>
          <dgm:chPref val="1"/>
        </dgm:presLayoutVars>
      </dgm:prSet>
      <dgm:spPr/>
    </dgm:pt>
    <dgm:pt modelId="{79D67C8A-5A58-4494-909C-CA9CD851DC13}" type="pres">
      <dgm:prSet presAssocID="{6874449E-4FFC-458F-BE5A-E14741D38C3A}" presName="sibTrans" presStyleCnt="0"/>
      <dgm:spPr/>
    </dgm:pt>
    <dgm:pt modelId="{72F07CE8-A369-4195-9167-FC497E4B2FB2}" type="pres">
      <dgm:prSet presAssocID="{A7D62810-5C43-4A5E-A407-CB194506DD9D}" presName="compNode" presStyleCnt="0"/>
      <dgm:spPr/>
    </dgm:pt>
    <dgm:pt modelId="{9EA9CDB1-5958-474F-A6E5-69AC1A1E3430}" type="pres">
      <dgm:prSet presAssocID="{A7D62810-5C43-4A5E-A407-CB194506DD9D}" presName="iconBgRect" presStyleLbl="bgShp" presStyleIdx="4" presStyleCnt="5"/>
      <dgm:spPr/>
    </dgm:pt>
    <dgm:pt modelId="{0ECDD7D1-D9A6-44D8-A099-BC9EB7809D33}" type="pres">
      <dgm:prSet presAssocID="{A7D62810-5C43-4A5E-A407-CB194506DD9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ttery charging with solid fill"/>
        </a:ext>
      </dgm:extLst>
    </dgm:pt>
    <dgm:pt modelId="{A81828E0-4319-480C-AA1E-05DE6B88B09C}" type="pres">
      <dgm:prSet presAssocID="{A7D62810-5C43-4A5E-A407-CB194506DD9D}" presName="spaceRect" presStyleCnt="0"/>
      <dgm:spPr/>
    </dgm:pt>
    <dgm:pt modelId="{5B4A794E-4949-4491-84C2-796A01A3BD9D}" type="pres">
      <dgm:prSet presAssocID="{A7D62810-5C43-4A5E-A407-CB194506DD9D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7613B08-6CDE-4C6E-98CB-EC57DBE2D93B}" type="presOf" srcId="{CEFC2FDB-E74A-4F0B-BD32-FD185ABADFC6}" destId="{16DC0E60-E21A-4BA6-9E2B-7F832DDF3481}" srcOrd="0" destOrd="0" presId="urn:microsoft.com/office/officeart/2018/5/layout/IconCircleLabelList"/>
    <dgm:cxn modelId="{394D4F13-99AD-4E2E-AECF-E6A4B60AD169}" srcId="{32FBF0D9-DD47-4C77-A5F4-91ACFD09F77C}" destId="{3AE930C2-FF16-4826-8FCC-997500B8F615}" srcOrd="3" destOrd="0" parTransId="{45FA260B-9980-4EAF-9358-E036B7A404E9}" sibTransId="{6874449E-4FFC-458F-BE5A-E14741D38C3A}"/>
    <dgm:cxn modelId="{6F034A32-5AA1-4023-B1E8-C9D57278F8CC}" type="presOf" srcId="{3AE930C2-FF16-4826-8FCC-997500B8F615}" destId="{F9E3FD6C-36D7-403A-BC43-4EA871452848}" srcOrd="0" destOrd="0" presId="urn:microsoft.com/office/officeart/2018/5/layout/IconCircleLabelList"/>
    <dgm:cxn modelId="{76754A3B-07F8-4FE8-819A-9DAE9C8DC4FF}" srcId="{32FBF0D9-DD47-4C77-A5F4-91ACFD09F77C}" destId="{CEFC2FDB-E74A-4F0B-BD32-FD185ABADFC6}" srcOrd="0" destOrd="0" parTransId="{7E8323A4-2899-432B-B8EE-783B872DCC51}" sibTransId="{6269E8D3-47C1-432A-ABF5-A37073198C6A}"/>
    <dgm:cxn modelId="{BE85AB47-3BD0-406C-8FA2-25E4FBDEA8CD}" type="presOf" srcId="{A7D62810-5C43-4A5E-A407-CB194506DD9D}" destId="{5B4A794E-4949-4491-84C2-796A01A3BD9D}" srcOrd="0" destOrd="0" presId="urn:microsoft.com/office/officeart/2018/5/layout/IconCircleLabelList"/>
    <dgm:cxn modelId="{C0C97153-B97D-4AE9-9C72-F8B754CD6BD9}" type="presOf" srcId="{32FBF0D9-DD47-4C77-A5F4-91ACFD09F77C}" destId="{D7022DC1-9115-4D68-89D1-2015721A144A}" srcOrd="0" destOrd="0" presId="urn:microsoft.com/office/officeart/2018/5/layout/IconCircleLabelList"/>
    <dgm:cxn modelId="{DEF4B554-DCDF-4380-B97F-46B417FC9EBD}" srcId="{32FBF0D9-DD47-4C77-A5F4-91ACFD09F77C}" destId="{A7D62810-5C43-4A5E-A407-CB194506DD9D}" srcOrd="4" destOrd="0" parTransId="{F18B4C3C-3567-4820-80AD-6D8B8FB1A63B}" sibTransId="{EC7594D8-EAAB-4A6D-A44E-F815AF2866BF}"/>
    <dgm:cxn modelId="{6AC85759-8F2A-464E-A96C-C7AED8D55F4A}" type="presOf" srcId="{429EEFA1-5511-4985-9D25-0543E999DF6E}" destId="{862BE1A9-A7E7-4BC0-B672-EDD7ABDD8058}" srcOrd="0" destOrd="0" presId="urn:microsoft.com/office/officeart/2018/5/layout/IconCircleLabelList"/>
    <dgm:cxn modelId="{B1BCA4A5-3030-417C-BD96-8C67D23DE39A}" type="presOf" srcId="{54856E3A-37CD-40D6-8630-19F22DC1AA2E}" destId="{314527C3-0F48-4020-87E6-C78A1AAEF90B}" srcOrd="0" destOrd="0" presId="urn:microsoft.com/office/officeart/2018/5/layout/IconCircleLabelList"/>
    <dgm:cxn modelId="{5A0E34AD-3865-4B17-9272-BDA15F3A4296}" srcId="{32FBF0D9-DD47-4C77-A5F4-91ACFD09F77C}" destId="{54856E3A-37CD-40D6-8630-19F22DC1AA2E}" srcOrd="2" destOrd="0" parTransId="{C184BB17-599A-40B1-AA9B-4D60308BF10D}" sibTransId="{05F7E518-DD9A-4003-8878-E8BB6D7AB135}"/>
    <dgm:cxn modelId="{F6F08EEE-AB39-4387-9A82-AF3FD51E2D9D}" srcId="{32FBF0D9-DD47-4C77-A5F4-91ACFD09F77C}" destId="{429EEFA1-5511-4985-9D25-0543E999DF6E}" srcOrd="1" destOrd="0" parTransId="{2ADAF4B4-E1C5-4C2F-B004-73A9436388F5}" sibTransId="{8DED4254-E568-4607-94AB-AC41F29F90AB}"/>
    <dgm:cxn modelId="{5B2A4C28-E72C-4351-9710-35A8744D874C}" type="presParOf" srcId="{D7022DC1-9115-4D68-89D1-2015721A144A}" destId="{DD24E4A9-02C9-4E06-8065-3DB7D20FF786}" srcOrd="0" destOrd="0" presId="urn:microsoft.com/office/officeart/2018/5/layout/IconCircleLabelList"/>
    <dgm:cxn modelId="{6491E3F7-42E9-46ED-AB50-497A7DE489B2}" type="presParOf" srcId="{DD24E4A9-02C9-4E06-8065-3DB7D20FF786}" destId="{1C47FC27-5DDF-4F2B-AFBA-E27422D9750C}" srcOrd="0" destOrd="0" presId="urn:microsoft.com/office/officeart/2018/5/layout/IconCircleLabelList"/>
    <dgm:cxn modelId="{CF7E4504-0F34-4EC5-A964-5C903EA5CFFA}" type="presParOf" srcId="{DD24E4A9-02C9-4E06-8065-3DB7D20FF786}" destId="{0F77A2BF-E976-459F-B8A5-DB5BE8AE3D43}" srcOrd="1" destOrd="0" presId="urn:microsoft.com/office/officeart/2018/5/layout/IconCircleLabelList"/>
    <dgm:cxn modelId="{67C076C7-51B2-4037-A68D-59D848358DFB}" type="presParOf" srcId="{DD24E4A9-02C9-4E06-8065-3DB7D20FF786}" destId="{337EBCA3-97C6-4097-8F69-DB089382686E}" srcOrd="2" destOrd="0" presId="urn:microsoft.com/office/officeart/2018/5/layout/IconCircleLabelList"/>
    <dgm:cxn modelId="{14BC580D-E433-4243-84B0-8D758885870E}" type="presParOf" srcId="{DD24E4A9-02C9-4E06-8065-3DB7D20FF786}" destId="{16DC0E60-E21A-4BA6-9E2B-7F832DDF3481}" srcOrd="3" destOrd="0" presId="urn:microsoft.com/office/officeart/2018/5/layout/IconCircleLabelList"/>
    <dgm:cxn modelId="{F566B043-0527-4A42-9E6A-5A2AC3B09045}" type="presParOf" srcId="{D7022DC1-9115-4D68-89D1-2015721A144A}" destId="{A7831399-F64C-4021-8ADA-0A5E758ECDC3}" srcOrd="1" destOrd="0" presId="urn:microsoft.com/office/officeart/2018/5/layout/IconCircleLabelList"/>
    <dgm:cxn modelId="{5E967D43-105C-43E6-9F3D-2FFFA6259667}" type="presParOf" srcId="{D7022DC1-9115-4D68-89D1-2015721A144A}" destId="{6EECE94C-0676-484C-8968-92C6CAA2538D}" srcOrd="2" destOrd="0" presId="urn:microsoft.com/office/officeart/2018/5/layout/IconCircleLabelList"/>
    <dgm:cxn modelId="{B83F957E-52ED-4304-881A-E7B2FFDC001E}" type="presParOf" srcId="{6EECE94C-0676-484C-8968-92C6CAA2538D}" destId="{1C3D74DD-DF84-4DF0-AC31-8B63FB75F716}" srcOrd="0" destOrd="0" presId="urn:microsoft.com/office/officeart/2018/5/layout/IconCircleLabelList"/>
    <dgm:cxn modelId="{51EB1444-9E37-47C8-BD17-8D4E884E672C}" type="presParOf" srcId="{6EECE94C-0676-484C-8968-92C6CAA2538D}" destId="{B16694BF-23E6-43E2-A399-BF988EC54947}" srcOrd="1" destOrd="0" presId="urn:microsoft.com/office/officeart/2018/5/layout/IconCircleLabelList"/>
    <dgm:cxn modelId="{49467D82-2616-429F-B2F7-4CCC06468357}" type="presParOf" srcId="{6EECE94C-0676-484C-8968-92C6CAA2538D}" destId="{02127990-9A35-4940-BF17-5CE0443F7412}" srcOrd="2" destOrd="0" presId="urn:microsoft.com/office/officeart/2018/5/layout/IconCircleLabelList"/>
    <dgm:cxn modelId="{6D7FA247-2F32-4FEB-88F0-6B9F82134B03}" type="presParOf" srcId="{6EECE94C-0676-484C-8968-92C6CAA2538D}" destId="{862BE1A9-A7E7-4BC0-B672-EDD7ABDD8058}" srcOrd="3" destOrd="0" presId="urn:microsoft.com/office/officeart/2018/5/layout/IconCircleLabelList"/>
    <dgm:cxn modelId="{5B9A5E8C-9146-4CF8-84E4-5C1C8529CBA4}" type="presParOf" srcId="{D7022DC1-9115-4D68-89D1-2015721A144A}" destId="{D1CDAA18-E258-412D-97EF-34E13056F51A}" srcOrd="3" destOrd="0" presId="urn:microsoft.com/office/officeart/2018/5/layout/IconCircleLabelList"/>
    <dgm:cxn modelId="{8E39052A-A177-4368-AE04-6B20A11D02BC}" type="presParOf" srcId="{D7022DC1-9115-4D68-89D1-2015721A144A}" destId="{2EC34BCA-905C-4675-A5A1-1D1F692E9342}" srcOrd="4" destOrd="0" presId="urn:microsoft.com/office/officeart/2018/5/layout/IconCircleLabelList"/>
    <dgm:cxn modelId="{355BFC0D-07C0-4678-A7D7-C3ADA664936A}" type="presParOf" srcId="{2EC34BCA-905C-4675-A5A1-1D1F692E9342}" destId="{E42E4492-3AF7-4CE2-9608-409BB68B12AA}" srcOrd="0" destOrd="0" presId="urn:microsoft.com/office/officeart/2018/5/layout/IconCircleLabelList"/>
    <dgm:cxn modelId="{F2AA9B2C-A0F0-45D3-A3A2-AA269E3A2468}" type="presParOf" srcId="{2EC34BCA-905C-4675-A5A1-1D1F692E9342}" destId="{76700364-6EF5-41E1-A001-F93A8FDF5F8B}" srcOrd="1" destOrd="0" presId="urn:microsoft.com/office/officeart/2018/5/layout/IconCircleLabelList"/>
    <dgm:cxn modelId="{72A9BC86-883E-4AF0-BEAF-ED2AFCB65341}" type="presParOf" srcId="{2EC34BCA-905C-4675-A5A1-1D1F692E9342}" destId="{A97CDE69-CDFD-4F11-88A7-7798B2643370}" srcOrd="2" destOrd="0" presId="urn:microsoft.com/office/officeart/2018/5/layout/IconCircleLabelList"/>
    <dgm:cxn modelId="{C8BDC1F1-9F90-43FB-ABEB-4A158099A62E}" type="presParOf" srcId="{2EC34BCA-905C-4675-A5A1-1D1F692E9342}" destId="{314527C3-0F48-4020-87E6-C78A1AAEF90B}" srcOrd="3" destOrd="0" presId="urn:microsoft.com/office/officeart/2018/5/layout/IconCircleLabelList"/>
    <dgm:cxn modelId="{880FF420-A850-41CF-9851-A84AAB350DC1}" type="presParOf" srcId="{D7022DC1-9115-4D68-89D1-2015721A144A}" destId="{0A4A87C8-63F8-4CF4-99C7-C4F988DAF805}" srcOrd="5" destOrd="0" presId="urn:microsoft.com/office/officeart/2018/5/layout/IconCircleLabelList"/>
    <dgm:cxn modelId="{A68B95BE-90C2-46E5-ADAF-598EDCDA42D8}" type="presParOf" srcId="{D7022DC1-9115-4D68-89D1-2015721A144A}" destId="{93D19642-FFBC-4B46-B764-1CD740A8C2C8}" srcOrd="6" destOrd="0" presId="urn:microsoft.com/office/officeart/2018/5/layout/IconCircleLabelList"/>
    <dgm:cxn modelId="{9E02311A-0FC7-4B88-81CE-C69B9894B3A2}" type="presParOf" srcId="{93D19642-FFBC-4B46-B764-1CD740A8C2C8}" destId="{71A537A0-4350-414F-AA8B-834135518B50}" srcOrd="0" destOrd="0" presId="urn:microsoft.com/office/officeart/2018/5/layout/IconCircleLabelList"/>
    <dgm:cxn modelId="{2FB24095-3268-46BB-A57C-D8A9C34C583E}" type="presParOf" srcId="{93D19642-FFBC-4B46-B764-1CD740A8C2C8}" destId="{94DAC53B-2E5D-4F99-9549-E8EF64292E14}" srcOrd="1" destOrd="0" presId="urn:microsoft.com/office/officeart/2018/5/layout/IconCircleLabelList"/>
    <dgm:cxn modelId="{30B78A03-ADDE-4155-8A51-99EAF7A575C2}" type="presParOf" srcId="{93D19642-FFBC-4B46-B764-1CD740A8C2C8}" destId="{EF40D3C2-8486-4232-9525-7DF80DBA5CF6}" srcOrd="2" destOrd="0" presId="urn:microsoft.com/office/officeart/2018/5/layout/IconCircleLabelList"/>
    <dgm:cxn modelId="{98CCCACA-EE13-4E3B-B20E-B9332BBC6D70}" type="presParOf" srcId="{93D19642-FFBC-4B46-B764-1CD740A8C2C8}" destId="{F9E3FD6C-36D7-403A-BC43-4EA871452848}" srcOrd="3" destOrd="0" presId="urn:microsoft.com/office/officeart/2018/5/layout/IconCircleLabelList"/>
    <dgm:cxn modelId="{16C2A1B1-495E-4570-9166-9592E12AD811}" type="presParOf" srcId="{D7022DC1-9115-4D68-89D1-2015721A144A}" destId="{79D67C8A-5A58-4494-909C-CA9CD851DC13}" srcOrd="7" destOrd="0" presId="urn:microsoft.com/office/officeart/2018/5/layout/IconCircleLabelList"/>
    <dgm:cxn modelId="{0135639E-02F4-4683-A007-8CEF55A43463}" type="presParOf" srcId="{D7022DC1-9115-4D68-89D1-2015721A144A}" destId="{72F07CE8-A369-4195-9167-FC497E4B2FB2}" srcOrd="8" destOrd="0" presId="urn:microsoft.com/office/officeart/2018/5/layout/IconCircleLabelList"/>
    <dgm:cxn modelId="{C3118E3D-A3EE-40F9-A15C-041907A8ACE8}" type="presParOf" srcId="{72F07CE8-A369-4195-9167-FC497E4B2FB2}" destId="{9EA9CDB1-5958-474F-A6E5-69AC1A1E3430}" srcOrd="0" destOrd="0" presId="urn:microsoft.com/office/officeart/2018/5/layout/IconCircleLabelList"/>
    <dgm:cxn modelId="{6D6EEBA9-6BB5-4C73-BF0F-9CD8449158A0}" type="presParOf" srcId="{72F07CE8-A369-4195-9167-FC497E4B2FB2}" destId="{0ECDD7D1-D9A6-44D8-A099-BC9EB7809D33}" srcOrd="1" destOrd="0" presId="urn:microsoft.com/office/officeart/2018/5/layout/IconCircleLabelList"/>
    <dgm:cxn modelId="{175BAD7B-0FB3-42AC-8CED-8DFFBE5EEA6A}" type="presParOf" srcId="{72F07CE8-A369-4195-9167-FC497E4B2FB2}" destId="{A81828E0-4319-480C-AA1E-05DE6B88B09C}" srcOrd="2" destOrd="0" presId="urn:microsoft.com/office/officeart/2018/5/layout/IconCircleLabelList"/>
    <dgm:cxn modelId="{1AB84C9D-E352-438B-9D0A-B0D0306448DB}" type="presParOf" srcId="{72F07CE8-A369-4195-9167-FC497E4B2FB2}" destId="{5B4A794E-4949-4491-84C2-796A01A3BD9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66DC07-DD93-41DB-BA20-AD6EA49CFD4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B902E0-385D-4476-AC3B-044732D6C2C2}">
      <dgm:prSet custT="1"/>
      <dgm:spPr/>
      <dgm:t>
        <a:bodyPr/>
        <a:lstStyle/>
        <a:p>
          <a:r>
            <a:rPr lang="en-US" sz="1800"/>
            <a:t>Battery</a:t>
          </a:r>
        </a:p>
      </dgm:t>
    </dgm:pt>
    <dgm:pt modelId="{AED0177B-3AE5-49E3-8F0F-61F599F3FDE9}" type="parTrans" cxnId="{BA5C6206-DA83-4A28-A1A8-1A22B7FCE388}">
      <dgm:prSet/>
      <dgm:spPr/>
      <dgm:t>
        <a:bodyPr/>
        <a:lstStyle/>
        <a:p>
          <a:endParaRPr lang="en-US"/>
        </a:p>
      </dgm:t>
    </dgm:pt>
    <dgm:pt modelId="{B2552535-5A9C-4718-B7D9-E06BCFEF7F40}" type="sibTrans" cxnId="{BA5C6206-DA83-4A28-A1A8-1A22B7FCE388}">
      <dgm:prSet/>
      <dgm:spPr/>
      <dgm:t>
        <a:bodyPr/>
        <a:lstStyle/>
        <a:p>
          <a:endParaRPr lang="en-US"/>
        </a:p>
      </dgm:t>
    </dgm:pt>
    <dgm:pt modelId="{F0C65A6F-29E2-4C3C-B0C7-7BAC64C5F2AB}">
      <dgm:prSet custT="1"/>
      <dgm:spPr/>
      <dgm:t>
        <a:bodyPr/>
        <a:lstStyle/>
        <a:p>
          <a:r>
            <a:rPr lang="en-US" sz="1800"/>
            <a:t>Battery Charging Circuit</a:t>
          </a:r>
        </a:p>
      </dgm:t>
    </dgm:pt>
    <dgm:pt modelId="{89C64E57-3D3A-4C62-BEB8-1CED282CD3BE}" type="parTrans" cxnId="{7436F05D-0C71-4A6F-B9EB-DD6BBC218208}">
      <dgm:prSet/>
      <dgm:spPr/>
      <dgm:t>
        <a:bodyPr/>
        <a:lstStyle/>
        <a:p>
          <a:endParaRPr lang="en-US"/>
        </a:p>
      </dgm:t>
    </dgm:pt>
    <dgm:pt modelId="{28363DCB-C23A-4166-A869-6511B30B256C}" type="sibTrans" cxnId="{7436F05D-0C71-4A6F-B9EB-DD6BBC218208}">
      <dgm:prSet/>
      <dgm:spPr/>
      <dgm:t>
        <a:bodyPr/>
        <a:lstStyle/>
        <a:p>
          <a:endParaRPr lang="en-US"/>
        </a:p>
      </dgm:t>
    </dgm:pt>
    <dgm:pt modelId="{F25B9FE7-3BA5-4263-B564-5BE14C6E9EF6}">
      <dgm:prSet custT="1"/>
      <dgm:spPr/>
      <dgm:t>
        <a:bodyPr/>
        <a:lstStyle/>
        <a:p>
          <a:r>
            <a:rPr lang="en-US" sz="1800"/>
            <a:t>Solar Panel</a:t>
          </a:r>
        </a:p>
      </dgm:t>
    </dgm:pt>
    <dgm:pt modelId="{7E608350-51F0-466F-A88F-E59A37CE1AED}" type="parTrans" cxnId="{A717DB0C-6097-4AA8-AD40-F05150D9269D}">
      <dgm:prSet/>
      <dgm:spPr/>
      <dgm:t>
        <a:bodyPr/>
        <a:lstStyle/>
        <a:p>
          <a:endParaRPr lang="en-US"/>
        </a:p>
      </dgm:t>
    </dgm:pt>
    <dgm:pt modelId="{4D30AE78-BC9B-4464-8D64-06DD72B7068F}" type="sibTrans" cxnId="{A717DB0C-6097-4AA8-AD40-F05150D9269D}">
      <dgm:prSet/>
      <dgm:spPr/>
      <dgm:t>
        <a:bodyPr/>
        <a:lstStyle/>
        <a:p>
          <a:endParaRPr lang="en-US"/>
        </a:p>
      </dgm:t>
    </dgm:pt>
    <dgm:pt modelId="{B5F0F24F-B19D-402E-9473-913AB1EC3AE6}">
      <dgm:prSet custT="1"/>
      <dgm:spPr/>
      <dgm:t>
        <a:bodyPr/>
        <a:lstStyle/>
        <a:p>
          <a:r>
            <a:rPr lang="en-US" sz="1800"/>
            <a:t>LoRa Module</a:t>
          </a:r>
        </a:p>
      </dgm:t>
    </dgm:pt>
    <dgm:pt modelId="{A94D03B5-EC6B-411B-83D3-109AAD618CA1}" type="parTrans" cxnId="{4313C93B-9767-42D4-9964-F7CD780AB752}">
      <dgm:prSet/>
      <dgm:spPr/>
      <dgm:t>
        <a:bodyPr/>
        <a:lstStyle/>
        <a:p>
          <a:endParaRPr lang="en-US"/>
        </a:p>
      </dgm:t>
    </dgm:pt>
    <dgm:pt modelId="{74F1EAD3-F006-4FFE-9E8F-0AE606F6D5E2}" type="sibTrans" cxnId="{4313C93B-9767-42D4-9964-F7CD780AB752}">
      <dgm:prSet/>
      <dgm:spPr/>
      <dgm:t>
        <a:bodyPr/>
        <a:lstStyle/>
        <a:p>
          <a:endParaRPr lang="en-US"/>
        </a:p>
      </dgm:t>
    </dgm:pt>
    <dgm:pt modelId="{7E2B72C5-F549-4E9B-B635-95E9A2CC0DC6}">
      <dgm:prSet custT="1"/>
      <dgm:spPr/>
      <dgm:t>
        <a:bodyPr/>
        <a:lstStyle/>
        <a:p>
          <a:r>
            <a:rPr lang="en-US" sz="1800"/>
            <a:t>Cellular Module</a:t>
          </a:r>
        </a:p>
      </dgm:t>
    </dgm:pt>
    <dgm:pt modelId="{8065A87B-C45B-4428-B96B-F5D5D183CD13}" type="parTrans" cxnId="{7FB1B658-A0EC-4426-B733-8BFFDF35EB54}">
      <dgm:prSet/>
      <dgm:spPr/>
      <dgm:t>
        <a:bodyPr/>
        <a:lstStyle/>
        <a:p>
          <a:endParaRPr lang="en-US"/>
        </a:p>
      </dgm:t>
    </dgm:pt>
    <dgm:pt modelId="{888DFA2F-0FA0-4A8A-9DE2-A42AE976A394}" type="sibTrans" cxnId="{7FB1B658-A0EC-4426-B733-8BFFDF35EB54}">
      <dgm:prSet/>
      <dgm:spPr/>
      <dgm:t>
        <a:bodyPr/>
        <a:lstStyle/>
        <a:p>
          <a:endParaRPr lang="en-US"/>
        </a:p>
      </dgm:t>
    </dgm:pt>
    <dgm:pt modelId="{D6F4C117-B4DA-44FC-8425-36A0EEC15457}">
      <dgm:prSet custT="1"/>
      <dgm:spPr/>
      <dgm:t>
        <a:bodyPr/>
        <a:lstStyle/>
        <a:p>
          <a:r>
            <a:rPr lang="en-US" sz="1800"/>
            <a:t>Antenna</a:t>
          </a:r>
        </a:p>
      </dgm:t>
    </dgm:pt>
    <dgm:pt modelId="{4CF092BA-7E92-4EFF-BE57-29486B75C6E9}" type="parTrans" cxnId="{EF4B745F-ECC8-47A2-BABA-1C714C66EB4A}">
      <dgm:prSet/>
      <dgm:spPr/>
      <dgm:t>
        <a:bodyPr/>
        <a:lstStyle/>
        <a:p>
          <a:endParaRPr lang="en-US"/>
        </a:p>
      </dgm:t>
    </dgm:pt>
    <dgm:pt modelId="{8703D778-5C44-40FC-AF74-D7F30603A75B}" type="sibTrans" cxnId="{EF4B745F-ECC8-47A2-BABA-1C714C66EB4A}">
      <dgm:prSet/>
      <dgm:spPr/>
      <dgm:t>
        <a:bodyPr/>
        <a:lstStyle/>
        <a:p>
          <a:endParaRPr lang="en-US"/>
        </a:p>
      </dgm:t>
    </dgm:pt>
    <dgm:pt modelId="{55C75D9F-5E50-4DD1-A6F0-9C53EDC44B0B}">
      <dgm:prSet custT="1"/>
      <dgm:spPr/>
      <dgm:t>
        <a:bodyPr/>
        <a:lstStyle/>
        <a:p>
          <a:r>
            <a:rPr lang="en-US" sz="1800"/>
            <a:t>GPS Module</a:t>
          </a:r>
        </a:p>
      </dgm:t>
    </dgm:pt>
    <dgm:pt modelId="{BC9220F6-0971-44FF-BD31-689CFB68836F}" type="parTrans" cxnId="{657CE2B1-68E0-4190-B312-A9FFCFCB0616}">
      <dgm:prSet/>
      <dgm:spPr/>
      <dgm:t>
        <a:bodyPr/>
        <a:lstStyle/>
        <a:p>
          <a:endParaRPr lang="en-US"/>
        </a:p>
      </dgm:t>
    </dgm:pt>
    <dgm:pt modelId="{9DF997E8-D9BF-451A-AF7D-D02D3A788954}" type="sibTrans" cxnId="{657CE2B1-68E0-4190-B312-A9FFCFCB0616}">
      <dgm:prSet/>
      <dgm:spPr/>
      <dgm:t>
        <a:bodyPr/>
        <a:lstStyle/>
        <a:p>
          <a:endParaRPr lang="en-US"/>
        </a:p>
      </dgm:t>
    </dgm:pt>
    <dgm:pt modelId="{70748A2C-84FE-4323-8EEF-3CE3002292D5}">
      <dgm:prSet custT="1"/>
      <dgm:spPr/>
      <dgm:t>
        <a:bodyPr/>
        <a:lstStyle/>
        <a:p>
          <a:r>
            <a:rPr lang="en-US" sz="1800"/>
            <a:t>Inertial Measurement Unit</a:t>
          </a:r>
        </a:p>
      </dgm:t>
    </dgm:pt>
    <dgm:pt modelId="{2F1CF501-082D-4373-9DEE-55477830C6C4}" type="parTrans" cxnId="{1E19E398-2A8B-4878-A61B-7275F95F13DF}">
      <dgm:prSet/>
      <dgm:spPr/>
      <dgm:t>
        <a:bodyPr/>
        <a:lstStyle/>
        <a:p>
          <a:endParaRPr lang="en-US"/>
        </a:p>
      </dgm:t>
    </dgm:pt>
    <dgm:pt modelId="{72776B9B-4A50-4D3E-8A82-4B0072E13E8F}" type="sibTrans" cxnId="{1E19E398-2A8B-4878-A61B-7275F95F13DF}">
      <dgm:prSet/>
      <dgm:spPr/>
      <dgm:t>
        <a:bodyPr/>
        <a:lstStyle/>
        <a:p>
          <a:endParaRPr lang="en-US"/>
        </a:p>
      </dgm:t>
    </dgm:pt>
    <dgm:pt modelId="{F90638D2-E43F-4C8E-8891-044E0AF77A55}">
      <dgm:prSet custT="1"/>
      <dgm:spPr/>
      <dgm:t>
        <a:bodyPr/>
        <a:lstStyle/>
        <a:p>
          <a:r>
            <a:rPr lang="en-US" sz="1800"/>
            <a:t>Microcontroller</a:t>
          </a:r>
        </a:p>
      </dgm:t>
    </dgm:pt>
    <dgm:pt modelId="{543C3836-138B-490F-AF0D-D08E723B14ED}" type="parTrans" cxnId="{6497245F-B186-49A2-888F-AF20AEA501CC}">
      <dgm:prSet/>
      <dgm:spPr/>
      <dgm:t>
        <a:bodyPr/>
        <a:lstStyle/>
        <a:p>
          <a:endParaRPr lang="en-US"/>
        </a:p>
      </dgm:t>
    </dgm:pt>
    <dgm:pt modelId="{42799D37-1C17-4D0E-8999-C7F32A2827BC}" type="sibTrans" cxnId="{6497245F-B186-49A2-888F-AF20AEA501CC}">
      <dgm:prSet/>
      <dgm:spPr/>
      <dgm:t>
        <a:bodyPr/>
        <a:lstStyle/>
        <a:p>
          <a:endParaRPr lang="en-US"/>
        </a:p>
      </dgm:t>
    </dgm:pt>
    <dgm:pt modelId="{46977FC7-DB47-4BFA-A321-A7384CA8FCCD}" type="pres">
      <dgm:prSet presAssocID="{EC66DC07-DD93-41DB-BA20-AD6EA49CFD4D}" presName="diagram" presStyleCnt="0">
        <dgm:presLayoutVars>
          <dgm:dir/>
          <dgm:resizeHandles val="exact"/>
        </dgm:presLayoutVars>
      </dgm:prSet>
      <dgm:spPr/>
    </dgm:pt>
    <dgm:pt modelId="{EE23DE68-D029-46DB-A3DC-A2CC79CB5D54}" type="pres">
      <dgm:prSet presAssocID="{DFB902E0-385D-4476-AC3B-044732D6C2C2}" presName="node" presStyleLbl="node1" presStyleIdx="0" presStyleCnt="9" custScaleX="2000000" custScaleY="2000000">
        <dgm:presLayoutVars>
          <dgm:bulletEnabled val="1"/>
        </dgm:presLayoutVars>
      </dgm:prSet>
      <dgm:spPr/>
    </dgm:pt>
    <dgm:pt modelId="{A407E79F-FF63-4EE2-92A8-1EFEB86416F4}" type="pres">
      <dgm:prSet presAssocID="{B2552535-5A9C-4718-B7D9-E06BCFEF7F40}" presName="sibTrans" presStyleCnt="0"/>
      <dgm:spPr/>
    </dgm:pt>
    <dgm:pt modelId="{81636D40-A763-409F-B173-148AFB2DBA8E}" type="pres">
      <dgm:prSet presAssocID="{F0C65A6F-29E2-4C3C-B0C7-7BAC64C5F2AB}" presName="node" presStyleLbl="node1" presStyleIdx="1" presStyleCnt="9" custScaleX="2000000" custScaleY="2000000">
        <dgm:presLayoutVars>
          <dgm:bulletEnabled val="1"/>
        </dgm:presLayoutVars>
      </dgm:prSet>
      <dgm:spPr/>
    </dgm:pt>
    <dgm:pt modelId="{9868A861-7E24-403F-B7C6-E123CC06D33B}" type="pres">
      <dgm:prSet presAssocID="{28363DCB-C23A-4166-A869-6511B30B256C}" presName="sibTrans" presStyleCnt="0"/>
      <dgm:spPr/>
    </dgm:pt>
    <dgm:pt modelId="{772E1C10-E935-41EF-A447-4AD8334D4B63}" type="pres">
      <dgm:prSet presAssocID="{F25B9FE7-3BA5-4263-B564-5BE14C6E9EF6}" presName="node" presStyleLbl="node1" presStyleIdx="2" presStyleCnt="9" custScaleX="2000000" custScaleY="2000000">
        <dgm:presLayoutVars>
          <dgm:bulletEnabled val="1"/>
        </dgm:presLayoutVars>
      </dgm:prSet>
      <dgm:spPr/>
    </dgm:pt>
    <dgm:pt modelId="{7D432C70-4758-4FFD-AC14-0A8A79917406}" type="pres">
      <dgm:prSet presAssocID="{4D30AE78-BC9B-4464-8D64-06DD72B7068F}" presName="sibTrans" presStyleCnt="0"/>
      <dgm:spPr/>
    </dgm:pt>
    <dgm:pt modelId="{6B5AF376-268B-4370-99A3-6AD6C33573AA}" type="pres">
      <dgm:prSet presAssocID="{B5F0F24F-B19D-402E-9473-913AB1EC3AE6}" presName="node" presStyleLbl="node1" presStyleIdx="3" presStyleCnt="9" custScaleX="2000000" custScaleY="2000000">
        <dgm:presLayoutVars>
          <dgm:bulletEnabled val="1"/>
        </dgm:presLayoutVars>
      </dgm:prSet>
      <dgm:spPr/>
    </dgm:pt>
    <dgm:pt modelId="{234DEC1B-2539-41D2-B79B-863F34A32414}" type="pres">
      <dgm:prSet presAssocID="{74F1EAD3-F006-4FFE-9E8F-0AE606F6D5E2}" presName="sibTrans" presStyleCnt="0"/>
      <dgm:spPr/>
    </dgm:pt>
    <dgm:pt modelId="{7486E7E4-2ABC-413C-BE80-F05D352AEF0C}" type="pres">
      <dgm:prSet presAssocID="{7E2B72C5-F549-4E9B-B635-95E9A2CC0DC6}" presName="node" presStyleLbl="node1" presStyleIdx="4" presStyleCnt="9" custScaleX="2000000" custScaleY="2000000">
        <dgm:presLayoutVars>
          <dgm:bulletEnabled val="1"/>
        </dgm:presLayoutVars>
      </dgm:prSet>
      <dgm:spPr/>
    </dgm:pt>
    <dgm:pt modelId="{2F8B71A2-4B55-4589-BC70-D4A4BEE675D6}" type="pres">
      <dgm:prSet presAssocID="{888DFA2F-0FA0-4A8A-9DE2-A42AE976A394}" presName="sibTrans" presStyleCnt="0"/>
      <dgm:spPr/>
    </dgm:pt>
    <dgm:pt modelId="{B3793806-FA31-4EE9-9CB8-7599978AF005}" type="pres">
      <dgm:prSet presAssocID="{D6F4C117-B4DA-44FC-8425-36A0EEC15457}" presName="node" presStyleLbl="node1" presStyleIdx="5" presStyleCnt="9" custScaleX="2000000" custScaleY="2000000">
        <dgm:presLayoutVars>
          <dgm:bulletEnabled val="1"/>
        </dgm:presLayoutVars>
      </dgm:prSet>
      <dgm:spPr/>
    </dgm:pt>
    <dgm:pt modelId="{02AB30DD-2B34-419C-B825-D1F1135A3EF4}" type="pres">
      <dgm:prSet presAssocID="{8703D778-5C44-40FC-AF74-D7F30603A75B}" presName="sibTrans" presStyleCnt="0"/>
      <dgm:spPr/>
    </dgm:pt>
    <dgm:pt modelId="{112E6A00-98F1-4352-ADFA-4F6C5DBAB430}" type="pres">
      <dgm:prSet presAssocID="{55C75D9F-5E50-4DD1-A6F0-9C53EDC44B0B}" presName="node" presStyleLbl="node1" presStyleIdx="6" presStyleCnt="9" custScaleX="2000000" custScaleY="2000000">
        <dgm:presLayoutVars>
          <dgm:bulletEnabled val="1"/>
        </dgm:presLayoutVars>
      </dgm:prSet>
      <dgm:spPr/>
    </dgm:pt>
    <dgm:pt modelId="{BF563D84-EE45-443A-B13A-F42E7D5E5003}" type="pres">
      <dgm:prSet presAssocID="{9DF997E8-D9BF-451A-AF7D-D02D3A788954}" presName="sibTrans" presStyleCnt="0"/>
      <dgm:spPr/>
    </dgm:pt>
    <dgm:pt modelId="{20302BEA-9A45-401B-860C-84AE64D6D7C8}" type="pres">
      <dgm:prSet presAssocID="{70748A2C-84FE-4323-8EEF-3CE3002292D5}" presName="node" presStyleLbl="node1" presStyleIdx="7" presStyleCnt="9" custScaleX="2000000" custScaleY="2000000">
        <dgm:presLayoutVars>
          <dgm:bulletEnabled val="1"/>
        </dgm:presLayoutVars>
      </dgm:prSet>
      <dgm:spPr/>
    </dgm:pt>
    <dgm:pt modelId="{5E36FBBD-5C22-41A4-89F7-8B7131432D5D}" type="pres">
      <dgm:prSet presAssocID="{72776B9B-4A50-4D3E-8A82-4B0072E13E8F}" presName="sibTrans" presStyleCnt="0"/>
      <dgm:spPr/>
    </dgm:pt>
    <dgm:pt modelId="{D80E78B8-161A-441F-A89B-DD937F05A33D}" type="pres">
      <dgm:prSet presAssocID="{F90638D2-E43F-4C8E-8891-044E0AF77A55}" presName="node" presStyleLbl="node1" presStyleIdx="8" presStyleCnt="9" custScaleX="2000000" custScaleY="2000000">
        <dgm:presLayoutVars>
          <dgm:bulletEnabled val="1"/>
        </dgm:presLayoutVars>
      </dgm:prSet>
      <dgm:spPr/>
    </dgm:pt>
  </dgm:ptLst>
  <dgm:cxnLst>
    <dgm:cxn modelId="{BA5C6206-DA83-4A28-A1A8-1A22B7FCE388}" srcId="{EC66DC07-DD93-41DB-BA20-AD6EA49CFD4D}" destId="{DFB902E0-385D-4476-AC3B-044732D6C2C2}" srcOrd="0" destOrd="0" parTransId="{AED0177B-3AE5-49E3-8F0F-61F599F3FDE9}" sibTransId="{B2552535-5A9C-4718-B7D9-E06BCFEF7F40}"/>
    <dgm:cxn modelId="{A717DB0C-6097-4AA8-AD40-F05150D9269D}" srcId="{EC66DC07-DD93-41DB-BA20-AD6EA49CFD4D}" destId="{F25B9FE7-3BA5-4263-B564-5BE14C6E9EF6}" srcOrd="2" destOrd="0" parTransId="{7E608350-51F0-466F-A88F-E59A37CE1AED}" sibTransId="{4D30AE78-BC9B-4464-8D64-06DD72B7068F}"/>
    <dgm:cxn modelId="{C310E926-8399-481B-925D-6E4415597271}" type="presOf" srcId="{70748A2C-84FE-4323-8EEF-3CE3002292D5}" destId="{20302BEA-9A45-401B-860C-84AE64D6D7C8}" srcOrd="0" destOrd="0" presId="urn:microsoft.com/office/officeart/2005/8/layout/default"/>
    <dgm:cxn modelId="{4313C93B-9767-42D4-9964-F7CD780AB752}" srcId="{EC66DC07-DD93-41DB-BA20-AD6EA49CFD4D}" destId="{B5F0F24F-B19D-402E-9473-913AB1EC3AE6}" srcOrd="3" destOrd="0" parTransId="{A94D03B5-EC6B-411B-83D3-109AAD618CA1}" sibTransId="{74F1EAD3-F006-4FFE-9E8F-0AE606F6D5E2}"/>
    <dgm:cxn modelId="{7436F05D-0C71-4A6F-B9EB-DD6BBC218208}" srcId="{EC66DC07-DD93-41DB-BA20-AD6EA49CFD4D}" destId="{F0C65A6F-29E2-4C3C-B0C7-7BAC64C5F2AB}" srcOrd="1" destOrd="0" parTransId="{89C64E57-3D3A-4C62-BEB8-1CED282CD3BE}" sibTransId="{28363DCB-C23A-4166-A869-6511B30B256C}"/>
    <dgm:cxn modelId="{6497245F-B186-49A2-888F-AF20AEA501CC}" srcId="{EC66DC07-DD93-41DB-BA20-AD6EA49CFD4D}" destId="{F90638D2-E43F-4C8E-8891-044E0AF77A55}" srcOrd="8" destOrd="0" parTransId="{543C3836-138B-490F-AF0D-D08E723B14ED}" sibTransId="{42799D37-1C17-4D0E-8999-C7F32A2827BC}"/>
    <dgm:cxn modelId="{EF4B745F-ECC8-47A2-BABA-1C714C66EB4A}" srcId="{EC66DC07-DD93-41DB-BA20-AD6EA49CFD4D}" destId="{D6F4C117-B4DA-44FC-8425-36A0EEC15457}" srcOrd="5" destOrd="0" parTransId="{4CF092BA-7E92-4EFF-BE57-29486B75C6E9}" sibTransId="{8703D778-5C44-40FC-AF74-D7F30603A75B}"/>
    <dgm:cxn modelId="{59EF6D42-15CD-4621-BB2A-D83E3090DD8A}" type="presOf" srcId="{F25B9FE7-3BA5-4263-B564-5BE14C6E9EF6}" destId="{772E1C10-E935-41EF-A447-4AD8334D4B63}" srcOrd="0" destOrd="0" presId="urn:microsoft.com/office/officeart/2005/8/layout/default"/>
    <dgm:cxn modelId="{E8D2D367-C831-4B57-930F-D25B99CC797E}" type="presOf" srcId="{7E2B72C5-F549-4E9B-B635-95E9A2CC0DC6}" destId="{7486E7E4-2ABC-413C-BE80-F05D352AEF0C}" srcOrd="0" destOrd="0" presId="urn:microsoft.com/office/officeart/2005/8/layout/default"/>
    <dgm:cxn modelId="{5002264A-37C7-4E78-ADAF-BF055A965602}" type="presOf" srcId="{D6F4C117-B4DA-44FC-8425-36A0EEC15457}" destId="{B3793806-FA31-4EE9-9CB8-7599978AF005}" srcOrd="0" destOrd="0" presId="urn:microsoft.com/office/officeart/2005/8/layout/default"/>
    <dgm:cxn modelId="{4DA5AD4D-A4F6-4387-83D2-4D3C54AACB59}" type="presOf" srcId="{B5F0F24F-B19D-402E-9473-913AB1EC3AE6}" destId="{6B5AF376-268B-4370-99A3-6AD6C33573AA}" srcOrd="0" destOrd="0" presId="urn:microsoft.com/office/officeart/2005/8/layout/default"/>
    <dgm:cxn modelId="{7FB1B658-A0EC-4426-B733-8BFFDF35EB54}" srcId="{EC66DC07-DD93-41DB-BA20-AD6EA49CFD4D}" destId="{7E2B72C5-F549-4E9B-B635-95E9A2CC0DC6}" srcOrd="4" destOrd="0" parTransId="{8065A87B-C45B-4428-B96B-F5D5D183CD13}" sibTransId="{888DFA2F-0FA0-4A8A-9DE2-A42AE976A394}"/>
    <dgm:cxn modelId="{2275E97E-4C76-49D8-B8FA-E64A3B0E42E6}" type="presOf" srcId="{55C75D9F-5E50-4DD1-A6F0-9C53EDC44B0B}" destId="{112E6A00-98F1-4352-ADFA-4F6C5DBAB430}" srcOrd="0" destOrd="0" presId="urn:microsoft.com/office/officeart/2005/8/layout/default"/>
    <dgm:cxn modelId="{1E19E398-2A8B-4878-A61B-7275F95F13DF}" srcId="{EC66DC07-DD93-41DB-BA20-AD6EA49CFD4D}" destId="{70748A2C-84FE-4323-8EEF-3CE3002292D5}" srcOrd="7" destOrd="0" parTransId="{2F1CF501-082D-4373-9DEE-55477830C6C4}" sibTransId="{72776B9B-4A50-4D3E-8A82-4B0072E13E8F}"/>
    <dgm:cxn modelId="{9489759D-D5EB-4E32-9B0A-3E81BD7A411B}" type="presOf" srcId="{EC66DC07-DD93-41DB-BA20-AD6EA49CFD4D}" destId="{46977FC7-DB47-4BFA-A321-A7384CA8FCCD}" srcOrd="0" destOrd="0" presId="urn:microsoft.com/office/officeart/2005/8/layout/default"/>
    <dgm:cxn modelId="{657CE2B1-68E0-4190-B312-A9FFCFCB0616}" srcId="{EC66DC07-DD93-41DB-BA20-AD6EA49CFD4D}" destId="{55C75D9F-5E50-4DD1-A6F0-9C53EDC44B0B}" srcOrd="6" destOrd="0" parTransId="{BC9220F6-0971-44FF-BD31-689CFB68836F}" sibTransId="{9DF997E8-D9BF-451A-AF7D-D02D3A788954}"/>
    <dgm:cxn modelId="{BBE88DEA-477A-4F5B-97CE-DF3BC32F3D81}" type="presOf" srcId="{F0C65A6F-29E2-4C3C-B0C7-7BAC64C5F2AB}" destId="{81636D40-A763-409F-B173-148AFB2DBA8E}" srcOrd="0" destOrd="0" presId="urn:microsoft.com/office/officeart/2005/8/layout/default"/>
    <dgm:cxn modelId="{1419EDEF-912A-45AC-8589-B1589B99CB27}" type="presOf" srcId="{DFB902E0-385D-4476-AC3B-044732D6C2C2}" destId="{EE23DE68-D029-46DB-A3DC-A2CC79CB5D54}" srcOrd="0" destOrd="0" presId="urn:microsoft.com/office/officeart/2005/8/layout/default"/>
    <dgm:cxn modelId="{3A5411F2-7E9D-409E-A4BE-63DF07E72D4C}" type="presOf" srcId="{F90638D2-E43F-4C8E-8891-044E0AF77A55}" destId="{D80E78B8-161A-441F-A89B-DD937F05A33D}" srcOrd="0" destOrd="0" presId="urn:microsoft.com/office/officeart/2005/8/layout/default"/>
    <dgm:cxn modelId="{943DD568-967D-4BC9-A77A-52CC8D808473}" type="presParOf" srcId="{46977FC7-DB47-4BFA-A321-A7384CA8FCCD}" destId="{EE23DE68-D029-46DB-A3DC-A2CC79CB5D54}" srcOrd="0" destOrd="0" presId="urn:microsoft.com/office/officeart/2005/8/layout/default"/>
    <dgm:cxn modelId="{1044A968-31D0-40EA-8844-23EFC41DA880}" type="presParOf" srcId="{46977FC7-DB47-4BFA-A321-A7384CA8FCCD}" destId="{A407E79F-FF63-4EE2-92A8-1EFEB86416F4}" srcOrd="1" destOrd="0" presId="urn:microsoft.com/office/officeart/2005/8/layout/default"/>
    <dgm:cxn modelId="{5D9FE875-0F35-4FF5-B620-78E6C6AA69AB}" type="presParOf" srcId="{46977FC7-DB47-4BFA-A321-A7384CA8FCCD}" destId="{81636D40-A763-409F-B173-148AFB2DBA8E}" srcOrd="2" destOrd="0" presId="urn:microsoft.com/office/officeart/2005/8/layout/default"/>
    <dgm:cxn modelId="{92834289-6990-412D-9987-94E5CE43C327}" type="presParOf" srcId="{46977FC7-DB47-4BFA-A321-A7384CA8FCCD}" destId="{9868A861-7E24-403F-B7C6-E123CC06D33B}" srcOrd="3" destOrd="0" presId="urn:microsoft.com/office/officeart/2005/8/layout/default"/>
    <dgm:cxn modelId="{97CAE900-DABE-4DE5-8146-FED957B6D3F9}" type="presParOf" srcId="{46977FC7-DB47-4BFA-A321-A7384CA8FCCD}" destId="{772E1C10-E935-41EF-A447-4AD8334D4B63}" srcOrd="4" destOrd="0" presId="urn:microsoft.com/office/officeart/2005/8/layout/default"/>
    <dgm:cxn modelId="{1C9DBE43-25A5-443B-82AD-FED14D923EEE}" type="presParOf" srcId="{46977FC7-DB47-4BFA-A321-A7384CA8FCCD}" destId="{7D432C70-4758-4FFD-AC14-0A8A79917406}" srcOrd="5" destOrd="0" presId="urn:microsoft.com/office/officeart/2005/8/layout/default"/>
    <dgm:cxn modelId="{6E67FE7C-2D96-4C03-BC00-F5FC0ED6B094}" type="presParOf" srcId="{46977FC7-DB47-4BFA-A321-A7384CA8FCCD}" destId="{6B5AF376-268B-4370-99A3-6AD6C33573AA}" srcOrd="6" destOrd="0" presId="urn:microsoft.com/office/officeart/2005/8/layout/default"/>
    <dgm:cxn modelId="{FE37937C-F65A-4D0E-B97C-E1E73074C1E6}" type="presParOf" srcId="{46977FC7-DB47-4BFA-A321-A7384CA8FCCD}" destId="{234DEC1B-2539-41D2-B79B-863F34A32414}" srcOrd="7" destOrd="0" presId="urn:microsoft.com/office/officeart/2005/8/layout/default"/>
    <dgm:cxn modelId="{B623927A-BC67-4381-8725-1C8C459FAED6}" type="presParOf" srcId="{46977FC7-DB47-4BFA-A321-A7384CA8FCCD}" destId="{7486E7E4-2ABC-413C-BE80-F05D352AEF0C}" srcOrd="8" destOrd="0" presId="urn:microsoft.com/office/officeart/2005/8/layout/default"/>
    <dgm:cxn modelId="{34BC7195-65D4-4A66-8802-D1753499BC79}" type="presParOf" srcId="{46977FC7-DB47-4BFA-A321-A7384CA8FCCD}" destId="{2F8B71A2-4B55-4589-BC70-D4A4BEE675D6}" srcOrd="9" destOrd="0" presId="urn:microsoft.com/office/officeart/2005/8/layout/default"/>
    <dgm:cxn modelId="{11581D67-FF92-451B-9EF7-1F7175EAA64F}" type="presParOf" srcId="{46977FC7-DB47-4BFA-A321-A7384CA8FCCD}" destId="{B3793806-FA31-4EE9-9CB8-7599978AF005}" srcOrd="10" destOrd="0" presId="urn:microsoft.com/office/officeart/2005/8/layout/default"/>
    <dgm:cxn modelId="{C03CE637-FAD8-4939-B031-634B3B0593A3}" type="presParOf" srcId="{46977FC7-DB47-4BFA-A321-A7384CA8FCCD}" destId="{02AB30DD-2B34-419C-B825-D1F1135A3EF4}" srcOrd="11" destOrd="0" presId="urn:microsoft.com/office/officeart/2005/8/layout/default"/>
    <dgm:cxn modelId="{BC8AFF6A-3381-4875-9111-6443844416F5}" type="presParOf" srcId="{46977FC7-DB47-4BFA-A321-A7384CA8FCCD}" destId="{112E6A00-98F1-4352-ADFA-4F6C5DBAB430}" srcOrd="12" destOrd="0" presId="urn:microsoft.com/office/officeart/2005/8/layout/default"/>
    <dgm:cxn modelId="{ABE60773-B4C5-45B1-8CAF-92B3449B4D58}" type="presParOf" srcId="{46977FC7-DB47-4BFA-A321-A7384CA8FCCD}" destId="{BF563D84-EE45-443A-B13A-F42E7D5E5003}" srcOrd="13" destOrd="0" presId="urn:microsoft.com/office/officeart/2005/8/layout/default"/>
    <dgm:cxn modelId="{92BD871A-B0AA-48C4-B9A2-680F0129FA7B}" type="presParOf" srcId="{46977FC7-DB47-4BFA-A321-A7384CA8FCCD}" destId="{20302BEA-9A45-401B-860C-84AE64D6D7C8}" srcOrd="14" destOrd="0" presId="urn:microsoft.com/office/officeart/2005/8/layout/default"/>
    <dgm:cxn modelId="{FE2E9C5B-F1C7-4769-825D-41CEE6BE4424}" type="presParOf" srcId="{46977FC7-DB47-4BFA-A321-A7384CA8FCCD}" destId="{5E36FBBD-5C22-41A4-89F7-8B7131432D5D}" srcOrd="15" destOrd="0" presId="urn:microsoft.com/office/officeart/2005/8/layout/default"/>
    <dgm:cxn modelId="{8ED84A1D-CF0F-468D-82AE-4D4AE5A8814B}" type="presParOf" srcId="{46977FC7-DB47-4BFA-A321-A7384CA8FCCD}" destId="{D80E78B8-161A-441F-A89B-DD937F05A33D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3DE407-DDB4-4F1B-9774-6031947715B9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408909-00D8-4F55-8B48-E746CB26E19D}">
      <dgm:prSet/>
      <dgm:spPr/>
      <dgm:t>
        <a:bodyPr/>
        <a:lstStyle/>
        <a:p>
          <a:pPr rtl="0"/>
          <a:r>
            <a:rPr lang="en-US" b="0">
              <a:solidFill>
                <a:schemeClr val="accent1"/>
              </a:solidFill>
              <a:latin typeface="+mj-lt"/>
            </a:rPr>
            <a:t>PHASE 1</a:t>
          </a:r>
        </a:p>
      </dgm:t>
    </dgm:pt>
    <dgm:pt modelId="{295EAAE8-B6F0-4E0B-A2F9-A32BA320F309}" type="parTrans" cxnId="{0B4FC7F0-9A89-4392-8C5C-A5696932E3E3}">
      <dgm:prSet/>
      <dgm:spPr/>
      <dgm:t>
        <a:bodyPr/>
        <a:lstStyle/>
        <a:p>
          <a:endParaRPr lang="en-US"/>
        </a:p>
      </dgm:t>
    </dgm:pt>
    <dgm:pt modelId="{99812D23-7B10-4116-A761-972C384448A6}" type="sibTrans" cxnId="{0B4FC7F0-9A89-4392-8C5C-A5696932E3E3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41A5CC9B-74A3-4CDA-B203-1798DC6E0160}">
      <dgm:prSet/>
      <dgm:spPr/>
      <dgm:t>
        <a:bodyPr/>
        <a:lstStyle/>
        <a:p>
          <a:r>
            <a:rPr lang="en-US" b="0">
              <a:solidFill>
                <a:schemeClr val="accent1"/>
              </a:solidFill>
              <a:latin typeface="+mj-lt"/>
            </a:rPr>
            <a:t>Formed team</a:t>
          </a:r>
        </a:p>
      </dgm:t>
    </dgm:pt>
    <dgm:pt modelId="{AEF751E8-0792-48CD-82DE-FC8E69C40717}" type="parTrans" cxnId="{E29AED7A-AB1B-42BC-82FD-8EDD6E7A6D39}">
      <dgm:prSet/>
      <dgm:spPr/>
      <dgm:t>
        <a:bodyPr/>
        <a:lstStyle/>
        <a:p>
          <a:endParaRPr lang="en-US"/>
        </a:p>
      </dgm:t>
    </dgm:pt>
    <dgm:pt modelId="{4041969C-2244-4ED8-AF8F-139A01D32685}" type="sibTrans" cxnId="{E29AED7A-AB1B-42BC-82FD-8EDD6E7A6D39}">
      <dgm:prSet phldrT="5"/>
      <dgm:spPr/>
      <dgm:t>
        <a:bodyPr/>
        <a:lstStyle/>
        <a:p>
          <a:endParaRPr lang="en-US"/>
        </a:p>
      </dgm:t>
    </dgm:pt>
    <dgm:pt modelId="{CCE2F510-451F-4C04-B56E-659C8FFAF8EB}">
      <dgm:prSet/>
      <dgm:spPr/>
      <dgm:t>
        <a:bodyPr/>
        <a:lstStyle/>
        <a:p>
          <a:pPr rtl="0"/>
          <a:r>
            <a:rPr lang="en-US" b="0">
              <a:solidFill>
                <a:schemeClr val="accent1"/>
              </a:solidFill>
              <a:latin typeface="+mj-lt"/>
            </a:rPr>
            <a:t>Interacted with customer</a:t>
          </a:r>
        </a:p>
      </dgm:t>
    </dgm:pt>
    <dgm:pt modelId="{062F936E-8421-488A-BCDA-CD6C857EC29E}" type="parTrans" cxnId="{70E789B2-89DB-42D4-98CA-E4629D181A6A}">
      <dgm:prSet/>
      <dgm:spPr/>
      <dgm:t>
        <a:bodyPr/>
        <a:lstStyle/>
        <a:p>
          <a:endParaRPr lang="en-US"/>
        </a:p>
      </dgm:t>
    </dgm:pt>
    <dgm:pt modelId="{991B6AAC-781F-4B31-B8BC-0E365C36F775}" type="sibTrans" cxnId="{70E789B2-89DB-42D4-98CA-E4629D181A6A}">
      <dgm:prSet phldrT="5"/>
      <dgm:spPr/>
      <dgm:t>
        <a:bodyPr/>
        <a:lstStyle/>
        <a:p>
          <a:endParaRPr lang="en-US"/>
        </a:p>
      </dgm:t>
    </dgm:pt>
    <dgm:pt modelId="{8982A8D8-77AC-4D91-9A49-70A09D59F86A}">
      <dgm:prSet/>
      <dgm:spPr/>
      <dgm:t>
        <a:bodyPr/>
        <a:lstStyle/>
        <a:p>
          <a:r>
            <a:rPr lang="en-US" b="0">
              <a:solidFill>
                <a:schemeClr val="accent1"/>
              </a:solidFill>
              <a:latin typeface="+mj-lt"/>
            </a:rPr>
            <a:t>Brainstorm</a:t>
          </a:r>
        </a:p>
      </dgm:t>
    </dgm:pt>
    <dgm:pt modelId="{7A2838B0-2657-40F3-9E01-75556007C2B6}" type="parTrans" cxnId="{1D089819-4C57-4E1D-83CA-7C57C4FC294F}">
      <dgm:prSet/>
      <dgm:spPr/>
      <dgm:t>
        <a:bodyPr/>
        <a:lstStyle/>
        <a:p>
          <a:endParaRPr lang="en-US"/>
        </a:p>
      </dgm:t>
    </dgm:pt>
    <dgm:pt modelId="{A5B569AC-7B7B-4862-8448-1DA2742826F5}" type="sibTrans" cxnId="{1D089819-4C57-4E1D-83CA-7C57C4FC294F}">
      <dgm:prSet phldrT="5"/>
      <dgm:spPr/>
      <dgm:t>
        <a:bodyPr/>
        <a:lstStyle/>
        <a:p>
          <a:endParaRPr lang="en-US"/>
        </a:p>
      </dgm:t>
    </dgm:pt>
    <dgm:pt modelId="{9E561E9A-23F4-4137-AF76-B4D91BCD993D}">
      <dgm:prSet/>
      <dgm:spPr/>
      <dgm:t>
        <a:bodyPr/>
        <a:lstStyle/>
        <a:p>
          <a:r>
            <a:rPr lang="en-US" b="0">
              <a:solidFill>
                <a:schemeClr val="accent1"/>
              </a:solidFill>
              <a:latin typeface="+mj-lt"/>
            </a:rPr>
            <a:t>Pitch</a:t>
          </a:r>
        </a:p>
      </dgm:t>
    </dgm:pt>
    <dgm:pt modelId="{A9F6F499-027D-48B9-A143-6EB3B0BDCBB5}" type="parTrans" cxnId="{3A03F8AC-0674-421C-A2CE-CAE02096ACA0}">
      <dgm:prSet/>
      <dgm:spPr/>
      <dgm:t>
        <a:bodyPr/>
        <a:lstStyle/>
        <a:p>
          <a:endParaRPr lang="en-US"/>
        </a:p>
      </dgm:t>
    </dgm:pt>
    <dgm:pt modelId="{72BD695C-47CA-4BA7-B5E1-CEF4927732F3}" type="sibTrans" cxnId="{3A03F8AC-0674-421C-A2CE-CAE02096ACA0}">
      <dgm:prSet phldrT="5"/>
      <dgm:spPr/>
      <dgm:t>
        <a:bodyPr/>
        <a:lstStyle/>
        <a:p>
          <a:endParaRPr lang="en-US"/>
        </a:p>
      </dgm:t>
    </dgm:pt>
    <dgm:pt modelId="{BEB1BFCB-0F23-443A-9265-AF6967191E20}">
      <dgm:prSet/>
      <dgm:spPr/>
      <dgm:t>
        <a:bodyPr/>
        <a:lstStyle/>
        <a:p>
          <a:r>
            <a:rPr lang="en-US" b="0">
              <a:solidFill>
                <a:schemeClr val="accent1"/>
              </a:solidFill>
              <a:latin typeface="+mj-lt"/>
            </a:rPr>
            <a:t>PHASE 2</a:t>
          </a:r>
        </a:p>
      </dgm:t>
    </dgm:pt>
    <dgm:pt modelId="{22661311-A02B-4E3C-B5A1-8517AA344FA1}" type="parTrans" cxnId="{041F3B21-B715-49E9-AE84-AAABC3F21880}">
      <dgm:prSet/>
      <dgm:spPr/>
      <dgm:t>
        <a:bodyPr/>
        <a:lstStyle/>
        <a:p>
          <a:endParaRPr lang="en-US"/>
        </a:p>
      </dgm:t>
    </dgm:pt>
    <dgm:pt modelId="{F87C0D9B-E9A2-4CFE-B76A-33E7F663CFB2}" type="sibTrans" cxnId="{041F3B21-B715-49E9-AE84-AAABC3F21880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470258C2-33ED-4C14-B9FD-BE78E24B41FE}">
      <dgm:prSet/>
      <dgm:spPr/>
      <dgm:t>
        <a:bodyPr/>
        <a:lstStyle/>
        <a:p>
          <a:r>
            <a:rPr lang="en-US" b="1">
              <a:solidFill>
                <a:schemeClr val="accent1"/>
              </a:solidFill>
              <a:latin typeface="+mj-lt"/>
            </a:rPr>
            <a:t>February</a:t>
          </a:r>
        </a:p>
      </dgm:t>
    </dgm:pt>
    <dgm:pt modelId="{B394D8DF-47F5-48CE-9D56-4B31C3DF7620}" type="parTrans" cxnId="{48AF4E4C-F194-4E8D-9CCE-EE06A8BF1EEE}">
      <dgm:prSet/>
      <dgm:spPr/>
      <dgm:t>
        <a:bodyPr/>
        <a:lstStyle/>
        <a:p>
          <a:endParaRPr lang="en-US"/>
        </a:p>
      </dgm:t>
    </dgm:pt>
    <dgm:pt modelId="{A7617C3A-313C-4353-8310-4898CC36CA74}" type="sibTrans" cxnId="{48AF4E4C-F194-4E8D-9CCE-EE06A8BF1EEE}">
      <dgm:prSet/>
      <dgm:spPr/>
      <dgm:t>
        <a:bodyPr/>
        <a:lstStyle/>
        <a:p>
          <a:endParaRPr lang="en-US"/>
        </a:p>
      </dgm:t>
    </dgm:pt>
    <dgm:pt modelId="{DA2B4D00-C6E6-4B2A-80FA-4644F4CB08F1}">
      <dgm:prSet/>
      <dgm:spPr/>
      <dgm:t>
        <a:bodyPr/>
        <a:lstStyle/>
        <a:p>
          <a:r>
            <a:rPr lang="en-US" b="0">
              <a:solidFill>
                <a:schemeClr val="accent1"/>
              </a:solidFill>
              <a:latin typeface="+mj-lt"/>
            </a:rPr>
            <a:t>Design constraints</a:t>
          </a:r>
        </a:p>
      </dgm:t>
    </dgm:pt>
    <dgm:pt modelId="{9919D642-9757-4124-92F0-AF4D83718512}" type="parTrans" cxnId="{A777E8D7-A770-4FCC-B0B4-B741CF2AD064}">
      <dgm:prSet/>
      <dgm:spPr/>
      <dgm:t>
        <a:bodyPr/>
        <a:lstStyle/>
        <a:p>
          <a:endParaRPr lang="en-US"/>
        </a:p>
      </dgm:t>
    </dgm:pt>
    <dgm:pt modelId="{13717EE1-51B4-4A76-B6B2-64C9B4423337}" type="sibTrans" cxnId="{A777E8D7-A770-4FCC-B0B4-B741CF2AD064}">
      <dgm:prSet/>
      <dgm:spPr/>
      <dgm:t>
        <a:bodyPr/>
        <a:lstStyle/>
        <a:p>
          <a:endParaRPr lang="en-US"/>
        </a:p>
      </dgm:t>
    </dgm:pt>
    <dgm:pt modelId="{F9619D38-2C68-408C-A849-E3AF62491892}">
      <dgm:prSet/>
      <dgm:spPr/>
      <dgm:t>
        <a:bodyPr/>
        <a:lstStyle/>
        <a:p>
          <a:pPr rtl="0"/>
          <a:r>
            <a:rPr lang="en-US" b="0">
              <a:solidFill>
                <a:schemeClr val="accent1"/>
              </a:solidFill>
              <a:latin typeface="Gill Sans MT" panose="020B0502020104020203"/>
            </a:rPr>
            <a:t>PHASE 3</a:t>
          </a:r>
          <a:endParaRPr lang="en-US" b="0">
            <a:solidFill>
              <a:schemeClr val="accent1"/>
            </a:solidFill>
          </a:endParaRPr>
        </a:p>
      </dgm:t>
    </dgm:pt>
    <dgm:pt modelId="{6D24DA35-7FF0-4445-B9CC-2FC946212DA7}" type="parTrans" cxnId="{EF30C89E-8402-4785-B4A2-5AAC9E622CBF}">
      <dgm:prSet/>
      <dgm:spPr/>
      <dgm:t>
        <a:bodyPr/>
        <a:lstStyle/>
        <a:p>
          <a:endParaRPr lang="en-US"/>
        </a:p>
      </dgm:t>
    </dgm:pt>
    <dgm:pt modelId="{1631DF80-5AF2-45CA-A65C-BED482FD9A32}" type="sibTrans" cxnId="{EF30C89E-8402-4785-B4A2-5AAC9E622CBF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952B49CD-4949-4313-8DBE-5A4561D99704}">
      <dgm:prSet/>
      <dgm:spPr/>
      <dgm:t>
        <a:bodyPr/>
        <a:lstStyle/>
        <a:p>
          <a:pPr rtl="0"/>
          <a:r>
            <a:rPr lang="en-US" b="0">
              <a:solidFill>
                <a:schemeClr val="accent1"/>
              </a:solidFill>
              <a:latin typeface="Gill Sans MT" panose="020B0502020104020203"/>
            </a:rPr>
            <a:t>PHASE 4</a:t>
          </a:r>
          <a:endParaRPr lang="en-US" b="0">
            <a:solidFill>
              <a:schemeClr val="accent1"/>
            </a:solidFill>
          </a:endParaRPr>
        </a:p>
      </dgm:t>
    </dgm:pt>
    <dgm:pt modelId="{509F82BE-E790-40C5-BDBA-15B74821711C}" type="parTrans" cxnId="{7E853928-8D85-4E10-AE16-4F58E3ED3739}">
      <dgm:prSet/>
      <dgm:spPr/>
      <dgm:t>
        <a:bodyPr/>
        <a:lstStyle/>
        <a:p>
          <a:endParaRPr lang="en-US"/>
        </a:p>
      </dgm:t>
    </dgm:pt>
    <dgm:pt modelId="{8523C518-7C8B-4A4B-8360-49798EA59524}" type="sibTrans" cxnId="{7E853928-8D85-4E10-AE16-4F58E3ED3739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FE33756B-0CA4-48FF-9C9A-98A6ADCCD37E}">
      <dgm:prSet phldr="0"/>
      <dgm:spPr/>
      <dgm:t>
        <a:bodyPr/>
        <a:lstStyle/>
        <a:p>
          <a:pPr rtl="0"/>
          <a:r>
            <a:rPr lang="en-US" b="0">
              <a:solidFill>
                <a:schemeClr val="accent1"/>
              </a:solidFill>
              <a:latin typeface="+mj-lt"/>
            </a:rPr>
            <a:t>Researched Parts</a:t>
          </a:r>
        </a:p>
      </dgm:t>
    </dgm:pt>
    <dgm:pt modelId="{B95A4C1C-A5F1-4C8B-997E-51FA4E027796}" type="parTrans" cxnId="{1E817014-A292-4BE5-8C8D-0B4CDE381DE7}">
      <dgm:prSet/>
      <dgm:spPr/>
      <dgm:t>
        <a:bodyPr/>
        <a:lstStyle/>
        <a:p>
          <a:endParaRPr lang="en-US"/>
        </a:p>
      </dgm:t>
    </dgm:pt>
    <dgm:pt modelId="{12F82FCF-CED0-4FAB-9632-A103DD9E7D0C}" type="sibTrans" cxnId="{1E817014-A292-4BE5-8C8D-0B4CDE381DE7}">
      <dgm:prSet phldrT="3" phldr="0"/>
      <dgm:spPr/>
      <dgm:t>
        <a:bodyPr/>
        <a:lstStyle/>
        <a:p>
          <a:endParaRPr lang="en-US"/>
        </a:p>
      </dgm:t>
    </dgm:pt>
    <dgm:pt modelId="{D65AF0A2-FC3B-4787-81B0-9F25DA51B04D}">
      <dgm:prSet phldr="0"/>
      <dgm:spPr/>
      <dgm:t>
        <a:bodyPr/>
        <a:lstStyle/>
        <a:p>
          <a:pPr rtl="0"/>
          <a:r>
            <a:rPr lang="en-US" b="0">
              <a:solidFill>
                <a:schemeClr val="accent1"/>
              </a:solidFill>
              <a:latin typeface="+mj-lt"/>
            </a:rPr>
            <a:t>Received parts from customer</a:t>
          </a:r>
        </a:p>
      </dgm:t>
    </dgm:pt>
    <dgm:pt modelId="{C15445E6-B34F-484C-AB05-F4ADD0C737DD}" type="parTrans" cxnId="{3D3C4CC1-65CF-443B-AD8D-FADC7B199813}">
      <dgm:prSet/>
      <dgm:spPr/>
      <dgm:t>
        <a:bodyPr/>
        <a:lstStyle/>
        <a:p>
          <a:endParaRPr lang="en-US"/>
        </a:p>
      </dgm:t>
    </dgm:pt>
    <dgm:pt modelId="{D8E73A33-2EEE-4422-90EC-A9F1EB36DBB0}" type="sibTrans" cxnId="{3D3C4CC1-65CF-443B-AD8D-FADC7B199813}">
      <dgm:prSet phldrT="3" phldr="0"/>
      <dgm:spPr/>
      <dgm:t>
        <a:bodyPr/>
        <a:lstStyle/>
        <a:p>
          <a:endParaRPr lang="en-US"/>
        </a:p>
      </dgm:t>
    </dgm:pt>
    <dgm:pt modelId="{90D27E06-6AAB-419B-89BE-F78D0A085AD9}">
      <dgm:prSet phldr="0"/>
      <dgm:spPr/>
      <dgm:t>
        <a:bodyPr/>
        <a:lstStyle/>
        <a:p>
          <a:r>
            <a:rPr lang="en-US" b="1">
              <a:solidFill>
                <a:schemeClr val="accent1"/>
              </a:solidFill>
              <a:latin typeface="Gill Sans MT" panose="020B0502020104020203"/>
            </a:rPr>
            <a:t>March</a:t>
          </a:r>
        </a:p>
      </dgm:t>
    </dgm:pt>
    <dgm:pt modelId="{99A66BFA-B351-4EEA-A117-44D056D3D07D}" type="parTrans" cxnId="{ADED9A35-39FD-4802-A753-24D198363CA1}">
      <dgm:prSet/>
      <dgm:spPr/>
      <dgm:t>
        <a:bodyPr/>
        <a:lstStyle/>
        <a:p>
          <a:endParaRPr lang="en-US"/>
        </a:p>
      </dgm:t>
    </dgm:pt>
    <dgm:pt modelId="{44A7396B-9D57-4DF9-9E2F-48B06FC17477}" type="sibTrans" cxnId="{ADED9A35-39FD-4802-A753-24D198363CA1}">
      <dgm:prSet phldrT="4" phldr="0"/>
      <dgm:spPr/>
      <dgm:t>
        <a:bodyPr/>
        <a:lstStyle/>
        <a:p>
          <a:endParaRPr lang="en-US"/>
        </a:p>
      </dgm:t>
    </dgm:pt>
    <dgm:pt modelId="{AACF10A4-1D4C-4FD2-8A0A-19D1C6D7AE7F}">
      <dgm:prSet phldr="0"/>
      <dgm:spPr/>
      <dgm:t>
        <a:bodyPr/>
        <a:lstStyle/>
        <a:p>
          <a:r>
            <a:rPr lang="en-US" b="0">
              <a:solidFill>
                <a:schemeClr val="accent1"/>
              </a:solidFill>
              <a:latin typeface="Gill Sans MT" panose="020B0502020104020203"/>
            </a:rPr>
            <a:t>Approach</a:t>
          </a:r>
        </a:p>
      </dgm:t>
    </dgm:pt>
    <dgm:pt modelId="{C4EB1034-78DC-488F-B8AF-F41C427C8D7D}" type="parTrans" cxnId="{87E32327-6C53-4F30-8D5F-8F9DA01E267B}">
      <dgm:prSet/>
      <dgm:spPr/>
      <dgm:t>
        <a:bodyPr/>
        <a:lstStyle/>
        <a:p>
          <a:endParaRPr lang="en-US"/>
        </a:p>
      </dgm:t>
    </dgm:pt>
    <dgm:pt modelId="{304921CE-34C4-4160-8A97-B3C824015C57}" type="sibTrans" cxnId="{87E32327-6C53-4F30-8D5F-8F9DA01E267B}">
      <dgm:prSet phldrT="4" phldr="0"/>
      <dgm:spPr/>
      <dgm:t>
        <a:bodyPr/>
        <a:lstStyle/>
        <a:p>
          <a:endParaRPr lang="en-US"/>
        </a:p>
      </dgm:t>
    </dgm:pt>
    <dgm:pt modelId="{084EA0E9-32A9-43DF-A6DC-AEC6AD35F664}">
      <dgm:prSet phldr="0"/>
      <dgm:spPr/>
      <dgm:t>
        <a:bodyPr/>
        <a:lstStyle/>
        <a:p>
          <a:r>
            <a:rPr lang="en-US" b="0">
              <a:solidFill>
                <a:schemeClr val="accent1"/>
              </a:solidFill>
              <a:latin typeface="Gill Sans MT" panose="020B0502020104020203"/>
            </a:rPr>
            <a:t>Coding</a:t>
          </a:r>
          <a:endParaRPr lang="en-US" b="0">
            <a:solidFill>
              <a:schemeClr val="accent1"/>
            </a:solidFill>
          </a:endParaRPr>
        </a:p>
      </dgm:t>
    </dgm:pt>
    <dgm:pt modelId="{F2F73A71-1008-4F85-B279-B57342F278D3}" type="parTrans" cxnId="{C644BCA5-5490-4961-9EC3-F8486238439A}">
      <dgm:prSet/>
      <dgm:spPr/>
      <dgm:t>
        <a:bodyPr/>
        <a:lstStyle/>
        <a:p>
          <a:endParaRPr lang="en-US"/>
        </a:p>
      </dgm:t>
    </dgm:pt>
    <dgm:pt modelId="{CE4DB813-6880-470E-A8B8-B40A023AD31D}" type="sibTrans" cxnId="{C644BCA5-5490-4961-9EC3-F8486238439A}">
      <dgm:prSet phldrT="4" phldr="0"/>
      <dgm:spPr/>
      <dgm:t>
        <a:bodyPr/>
        <a:lstStyle/>
        <a:p>
          <a:endParaRPr lang="en-US"/>
        </a:p>
      </dgm:t>
    </dgm:pt>
    <dgm:pt modelId="{7774EE8B-24DE-499A-9BF9-C594739C8FF9}">
      <dgm:prSet phldr="0"/>
      <dgm:spPr/>
      <dgm:t>
        <a:bodyPr/>
        <a:lstStyle/>
        <a:p>
          <a:pPr rtl="0"/>
          <a:r>
            <a:rPr lang="en-US" b="0">
              <a:solidFill>
                <a:schemeClr val="accent1"/>
              </a:solidFill>
              <a:latin typeface="Gill Sans MT" panose="020B0502020104020203"/>
            </a:rPr>
            <a:t>Assemble hardware </a:t>
          </a:r>
        </a:p>
      </dgm:t>
    </dgm:pt>
    <dgm:pt modelId="{37896E9F-D806-40B0-8D2D-0F29ED0E2C02}" type="parTrans" cxnId="{000D8E12-858D-4256-B450-6C4F3E1A3A6A}">
      <dgm:prSet/>
      <dgm:spPr/>
      <dgm:t>
        <a:bodyPr/>
        <a:lstStyle/>
        <a:p>
          <a:endParaRPr lang="en-US"/>
        </a:p>
      </dgm:t>
    </dgm:pt>
    <dgm:pt modelId="{DCE13624-C522-43ED-ACDE-016BA6369745}" type="sibTrans" cxnId="{000D8E12-858D-4256-B450-6C4F3E1A3A6A}">
      <dgm:prSet phldrT="4" phldr="0"/>
      <dgm:spPr/>
      <dgm:t>
        <a:bodyPr/>
        <a:lstStyle/>
        <a:p>
          <a:endParaRPr lang="en-US"/>
        </a:p>
      </dgm:t>
    </dgm:pt>
    <dgm:pt modelId="{D66724AD-8A66-4774-A418-E9014D9854B5}">
      <dgm:prSet phldr="0"/>
      <dgm:spPr/>
      <dgm:t>
        <a:bodyPr/>
        <a:lstStyle/>
        <a:p>
          <a:r>
            <a:rPr lang="en-US" b="0">
              <a:solidFill>
                <a:schemeClr val="accent1"/>
              </a:solidFill>
              <a:latin typeface="Gill Sans MT" panose="020B0502020104020203"/>
            </a:rPr>
            <a:t>Evaluation</a:t>
          </a:r>
        </a:p>
      </dgm:t>
    </dgm:pt>
    <dgm:pt modelId="{2E84F1E9-10E3-4565-9997-BC82DBD190B9}" type="parTrans" cxnId="{025DFA34-2CA8-4468-BAA3-A900B4AE3553}">
      <dgm:prSet/>
      <dgm:spPr/>
      <dgm:t>
        <a:bodyPr/>
        <a:lstStyle/>
        <a:p>
          <a:endParaRPr lang="en-US"/>
        </a:p>
      </dgm:t>
    </dgm:pt>
    <dgm:pt modelId="{FCD49C9E-76AD-454C-962D-43A81E117166}" type="sibTrans" cxnId="{025DFA34-2CA8-4468-BAA3-A900B4AE3553}">
      <dgm:prSet phldrT="5" phldr="0"/>
      <dgm:spPr/>
      <dgm:t>
        <a:bodyPr/>
        <a:lstStyle/>
        <a:p>
          <a:endParaRPr lang="en-US"/>
        </a:p>
      </dgm:t>
    </dgm:pt>
    <dgm:pt modelId="{07DF4825-C102-4A96-B25D-E45609361C0D}">
      <dgm:prSet phldr="0"/>
      <dgm:spPr/>
      <dgm:t>
        <a:bodyPr/>
        <a:lstStyle/>
        <a:p>
          <a:r>
            <a:rPr lang="en-US" b="0">
              <a:solidFill>
                <a:schemeClr val="accent1"/>
              </a:solidFill>
              <a:latin typeface="Gill Sans MT" panose="020B0502020104020203"/>
            </a:rPr>
            <a:t>Testing</a:t>
          </a:r>
        </a:p>
      </dgm:t>
    </dgm:pt>
    <dgm:pt modelId="{B380D61C-91E5-43C5-BA36-27F1A125E771}" type="parTrans" cxnId="{C16730FE-BF65-4127-AB6D-E1D5C1A3F5C9}">
      <dgm:prSet/>
      <dgm:spPr/>
      <dgm:t>
        <a:bodyPr/>
        <a:lstStyle/>
        <a:p>
          <a:endParaRPr lang="en-US"/>
        </a:p>
      </dgm:t>
    </dgm:pt>
    <dgm:pt modelId="{CDE6ED19-C351-4310-8D64-F2623764FAB3}" type="sibTrans" cxnId="{C16730FE-BF65-4127-AB6D-E1D5C1A3F5C9}">
      <dgm:prSet phldrT="5" phldr="0"/>
      <dgm:spPr/>
      <dgm:t>
        <a:bodyPr/>
        <a:lstStyle/>
        <a:p>
          <a:endParaRPr lang="en-US"/>
        </a:p>
      </dgm:t>
    </dgm:pt>
    <dgm:pt modelId="{BD2DC75A-B5AE-49C8-A0E5-1AE51BB37831}">
      <dgm:prSet phldr="0"/>
      <dgm:spPr/>
      <dgm:t>
        <a:bodyPr/>
        <a:lstStyle/>
        <a:p>
          <a:pPr rtl="0"/>
          <a:r>
            <a:rPr lang="en-US" b="0">
              <a:solidFill>
                <a:schemeClr val="accent1"/>
              </a:solidFill>
              <a:latin typeface="Gill Sans MT" panose="020B0502020104020203"/>
            </a:rPr>
            <a:t>Presentation</a:t>
          </a:r>
        </a:p>
      </dgm:t>
    </dgm:pt>
    <dgm:pt modelId="{D71A69CA-9FF2-4A37-B197-9A33D0EE6FD8}" type="parTrans" cxnId="{B0579074-59FF-4198-AEB0-38B263FD2A22}">
      <dgm:prSet/>
      <dgm:spPr/>
      <dgm:t>
        <a:bodyPr/>
        <a:lstStyle/>
        <a:p>
          <a:endParaRPr lang="en-US"/>
        </a:p>
      </dgm:t>
    </dgm:pt>
    <dgm:pt modelId="{86834C74-2E2D-4BCD-B094-35A2BC032F82}" type="sibTrans" cxnId="{B0579074-59FF-4198-AEB0-38B263FD2A22}">
      <dgm:prSet phldrT="5" phldr="0"/>
      <dgm:spPr/>
      <dgm:t>
        <a:bodyPr/>
        <a:lstStyle/>
        <a:p>
          <a:endParaRPr lang="en-US"/>
        </a:p>
      </dgm:t>
    </dgm:pt>
    <dgm:pt modelId="{1CF1471C-4668-42C0-8339-9F6971608439}">
      <dgm:prSet phldr="0"/>
      <dgm:spPr/>
      <dgm:t>
        <a:bodyPr/>
        <a:lstStyle/>
        <a:p>
          <a:r>
            <a:rPr lang="en-US" b="1">
              <a:solidFill>
                <a:schemeClr val="accent1"/>
              </a:solidFill>
              <a:latin typeface="Gill Sans MT" panose="020B0502020104020203"/>
            </a:rPr>
            <a:t>April</a:t>
          </a:r>
        </a:p>
      </dgm:t>
    </dgm:pt>
    <dgm:pt modelId="{AA7EEE96-070C-47BE-96BB-8E237B8712B5}" type="parTrans" cxnId="{84892AB7-8C3F-49AD-9979-FA46F828C128}">
      <dgm:prSet/>
      <dgm:spPr/>
      <dgm:t>
        <a:bodyPr/>
        <a:lstStyle/>
        <a:p>
          <a:endParaRPr lang="en-US"/>
        </a:p>
      </dgm:t>
    </dgm:pt>
    <dgm:pt modelId="{186FA2E3-0D43-484F-A5A4-0385ACA47E7A}" type="sibTrans" cxnId="{84892AB7-8C3F-49AD-9979-FA46F828C128}">
      <dgm:prSet phldrT="5" phldr="0"/>
      <dgm:spPr/>
      <dgm:t>
        <a:bodyPr/>
        <a:lstStyle/>
        <a:p>
          <a:endParaRPr lang="en-US"/>
        </a:p>
      </dgm:t>
    </dgm:pt>
    <dgm:pt modelId="{6F79EAB8-E563-43EA-A0E0-26A6BF57360A}">
      <dgm:prSet phldr="0"/>
      <dgm:spPr/>
      <dgm:t>
        <a:bodyPr/>
        <a:lstStyle/>
        <a:p>
          <a:r>
            <a:rPr lang="en-US" b="1">
              <a:solidFill>
                <a:schemeClr val="accent1"/>
              </a:solidFill>
              <a:latin typeface="+mj-lt"/>
            </a:rPr>
            <a:t>January</a:t>
          </a:r>
        </a:p>
      </dgm:t>
    </dgm:pt>
    <dgm:pt modelId="{3AFEFD73-DDDE-49E2-A12B-5B0F8763071D}" type="parTrans" cxnId="{83FA183B-A945-42AB-8AB3-E580ED759033}">
      <dgm:prSet/>
      <dgm:spPr/>
      <dgm:t>
        <a:bodyPr/>
        <a:lstStyle/>
        <a:p>
          <a:endParaRPr lang="en-US"/>
        </a:p>
      </dgm:t>
    </dgm:pt>
    <dgm:pt modelId="{15948A80-0258-4A82-BC1D-9B1D5FE7A593}" type="sibTrans" cxnId="{83FA183B-A945-42AB-8AB3-E580ED759033}">
      <dgm:prSet phldrT="2" phldr="0"/>
      <dgm:spPr/>
      <dgm:t>
        <a:bodyPr/>
        <a:lstStyle/>
        <a:p>
          <a:endParaRPr lang="en-US"/>
        </a:p>
      </dgm:t>
    </dgm:pt>
    <dgm:pt modelId="{C957CA07-9A5A-4C5D-BFA7-CE27E55098D7}" type="pres">
      <dgm:prSet presAssocID="{383DE407-DDB4-4F1B-9774-6031947715B9}" presName="linearFlow" presStyleCnt="0">
        <dgm:presLayoutVars>
          <dgm:dir/>
          <dgm:animLvl val="lvl"/>
          <dgm:resizeHandles val="exact"/>
        </dgm:presLayoutVars>
      </dgm:prSet>
      <dgm:spPr/>
    </dgm:pt>
    <dgm:pt modelId="{89F8E891-203D-4E13-B1EF-DDB7FFF245EA}" type="pres">
      <dgm:prSet presAssocID="{43408909-00D8-4F55-8B48-E746CB26E19D}" presName="compositeNode" presStyleCnt="0"/>
      <dgm:spPr/>
    </dgm:pt>
    <dgm:pt modelId="{D953824E-113E-430F-A61A-6A4F609C626C}" type="pres">
      <dgm:prSet presAssocID="{43408909-00D8-4F55-8B48-E746CB26E19D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1E25DF2-D073-4BD9-8589-D95A4716CD41}" type="pres">
      <dgm:prSet presAssocID="{43408909-00D8-4F55-8B48-E746CB26E19D}" presName="parSh" presStyleCnt="0"/>
      <dgm:spPr/>
    </dgm:pt>
    <dgm:pt modelId="{A59499FF-FE9E-4872-8DCD-F0BADF2EA595}" type="pres">
      <dgm:prSet presAssocID="{43408909-00D8-4F55-8B48-E746CB26E19D}" presName="lineNode" presStyleLbl="alignAccFollowNode1" presStyleIdx="0" presStyleCnt="12"/>
      <dgm:spPr/>
    </dgm:pt>
    <dgm:pt modelId="{F7703B83-4F95-4337-99D6-F6A90F65D108}" type="pres">
      <dgm:prSet presAssocID="{43408909-00D8-4F55-8B48-E746CB26E19D}" presName="lineArrowNode" presStyleLbl="alignAccFollowNode1" presStyleIdx="1" presStyleCnt="12"/>
      <dgm:spPr/>
    </dgm:pt>
    <dgm:pt modelId="{199399BB-52E6-463E-B6C5-78E8D7162F1A}" type="pres">
      <dgm:prSet presAssocID="{99812D23-7B10-4116-A761-972C384448A6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56B9031B-AE80-4144-A2F6-F29438882B67}" type="pres">
      <dgm:prSet presAssocID="{99812D23-7B10-4116-A761-972C384448A6}" presName="spacerBetweenCircleAndCallout" presStyleCnt="0">
        <dgm:presLayoutVars/>
      </dgm:prSet>
      <dgm:spPr/>
    </dgm:pt>
    <dgm:pt modelId="{0FC5BE4A-9A88-470C-9593-DC0A5123E219}" type="pres">
      <dgm:prSet presAssocID="{43408909-00D8-4F55-8B48-E746CB26E19D}" presName="nodeText" presStyleLbl="alignAccFollowNode1" presStyleIdx="2" presStyleCnt="12">
        <dgm:presLayoutVars>
          <dgm:bulletEnabled val="1"/>
        </dgm:presLayoutVars>
      </dgm:prSet>
      <dgm:spPr/>
    </dgm:pt>
    <dgm:pt modelId="{4E21C426-3815-4859-A42E-40B9E62DA9C3}" type="pres">
      <dgm:prSet presAssocID="{99812D23-7B10-4116-A761-972C384448A6}" presName="sibTransComposite" presStyleCnt="0"/>
      <dgm:spPr/>
    </dgm:pt>
    <dgm:pt modelId="{B6706533-3A15-47F4-890E-E3A61AE09349}" type="pres">
      <dgm:prSet presAssocID="{BEB1BFCB-0F23-443A-9265-AF6967191E20}" presName="compositeNode" presStyleCnt="0"/>
      <dgm:spPr/>
    </dgm:pt>
    <dgm:pt modelId="{A0BB0D51-A81F-48A0-913E-57D5944E4D55}" type="pres">
      <dgm:prSet presAssocID="{BEB1BFCB-0F23-443A-9265-AF6967191E2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78A48B6-B972-44D6-98E5-AF9563181B57}" type="pres">
      <dgm:prSet presAssocID="{BEB1BFCB-0F23-443A-9265-AF6967191E20}" presName="parSh" presStyleCnt="0"/>
      <dgm:spPr/>
    </dgm:pt>
    <dgm:pt modelId="{D0C5FB23-0FA3-493A-AFD9-9A52700443FE}" type="pres">
      <dgm:prSet presAssocID="{BEB1BFCB-0F23-443A-9265-AF6967191E20}" presName="lineNode" presStyleLbl="alignAccFollowNode1" presStyleIdx="3" presStyleCnt="12"/>
      <dgm:spPr/>
    </dgm:pt>
    <dgm:pt modelId="{ED3176C4-7061-4262-9581-CCB968A30D5D}" type="pres">
      <dgm:prSet presAssocID="{BEB1BFCB-0F23-443A-9265-AF6967191E20}" presName="lineArrowNode" presStyleLbl="alignAccFollowNode1" presStyleIdx="4" presStyleCnt="12"/>
      <dgm:spPr/>
    </dgm:pt>
    <dgm:pt modelId="{456D5574-4B11-493C-9016-441201C4B020}" type="pres">
      <dgm:prSet presAssocID="{F87C0D9B-E9A2-4CFE-B76A-33E7F663CFB2}" presName="sibTransNodeCircle" presStyleLbl="alignNode1" presStyleIdx="1" presStyleCnt="4">
        <dgm:presLayoutVars>
          <dgm:chMax val="0"/>
          <dgm:bulletEnabled/>
        </dgm:presLayoutVars>
      </dgm:prSet>
      <dgm:spPr/>
    </dgm:pt>
    <dgm:pt modelId="{A5783B6D-39B9-4CBE-AC04-6645DBBA522D}" type="pres">
      <dgm:prSet presAssocID="{F87C0D9B-E9A2-4CFE-B76A-33E7F663CFB2}" presName="spacerBetweenCircleAndCallout" presStyleCnt="0">
        <dgm:presLayoutVars/>
      </dgm:prSet>
      <dgm:spPr/>
    </dgm:pt>
    <dgm:pt modelId="{2724EDE1-5AD0-4DC5-AD32-B20D1BFB78B8}" type="pres">
      <dgm:prSet presAssocID="{BEB1BFCB-0F23-443A-9265-AF6967191E20}" presName="nodeText" presStyleLbl="alignAccFollowNode1" presStyleIdx="5" presStyleCnt="12">
        <dgm:presLayoutVars>
          <dgm:bulletEnabled val="1"/>
        </dgm:presLayoutVars>
      </dgm:prSet>
      <dgm:spPr/>
    </dgm:pt>
    <dgm:pt modelId="{A39F7A0B-CFFE-4496-958D-F8B8033627C8}" type="pres">
      <dgm:prSet presAssocID="{F87C0D9B-E9A2-4CFE-B76A-33E7F663CFB2}" presName="sibTransComposite" presStyleCnt="0"/>
      <dgm:spPr/>
    </dgm:pt>
    <dgm:pt modelId="{FABED7B0-1B23-42A9-A638-806C9C832B21}" type="pres">
      <dgm:prSet presAssocID="{F9619D38-2C68-408C-A849-E3AF62491892}" presName="compositeNode" presStyleCnt="0"/>
      <dgm:spPr/>
    </dgm:pt>
    <dgm:pt modelId="{0276DF66-4A3D-4666-AD82-3051165E7AF0}" type="pres">
      <dgm:prSet presAssocID="{F9619D38-2C68-408C-A849-E3AF6249189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78D8ACF-DAA1-424E-A4FF-C586418D3E56}" type="pres">
      <dgm:prSet presAssocID="{F9619D38-2C68-408C-A849-E3AF62491892}" presName="parSh" presStyleCnt="0"/>
      <dgm:spPr/>
    </dgm:pt>
    <dgm:pt modelId="{FC03188B-D61E-4219-85B9-AEE4654CA9B9}" type="pres">
      <dgm:prSet presAssocID="{F9619D38-2C68-408C-A849-E3AF62491892}" presName="lineNode" presStyleLbl="alignAccFollowNode1" presStyleIdx="6" presStyleCnt="12"/>
      <dgm:spPr/>
    </dgm:pt>
    <dgm:pt modelId="{A682DE44-CAB6-4DD2-927C-ACD297E240BA}" type="pres">
      <dgm:prSet presAssocID="{F9619D38-2C68-408C-A849-E3AF62491892}" presName="lineArrowNode" presStyleLbl="alignAccFollowNode1" presStyleIdx="7" presStyleCnt="12"/>
      <dgm:spPr/>
    </dgm:pt>
    <dgm:pt modelId="{D44806C5-41D9-4D1B-BA5C-E20C6E34CA0F}" type="pres">
      <dgm:prSet presAssocID="{1631DF80-5AF2-45CA-A65C-BED482FD9A32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47BAF220-C5FC-43C5-9D02-74E1507B616E}" type="pres">
      <dgm:prSet presAssocID="{1631DF80-5AF2-45CA-A65C-BED482FD9A32}" presName="spacerBetweenCircleAndCallout" presStyleCnt="0">
        <dgm:presLayoutVars/>
      </dgm:prSet>
      <dgm:spPr/>
    </dgm:pt>
    <dgm:pt modelId="{87818C08-44D3-431A-8AAC-29899651F505}" type="pres">
      <dgm:prSet presAssocID="{F9619D38-2C68-408C-A849-E3AF62491892}" presName="nodeText" presStyleLbl="alignAccFollowNode1" presStyleIdx="8" presStyleCnt="12">
        <dgm:presLayoutVars>
          <dgm:bulletEnabled val="1"/>
        </dgm:presLayoutVars>
      </dgm:prSet>
      <dgm:spPr/>
    </dgm:pt>
    <dgm:pt modelId="{8DC6AE5C-CD93-49C4-88B5-0BF743891446}" type="pres">
      <dgm:prSet presAssocID="{1631DF80-5AF2-45CA-A65C-BED482FD9A32}" presName="sibTransComposite" presStyleCnt="0"/>
      <dgm:spPr/>
    </dgm:pt>
    <dgm:pt modelId="{5E5B5427-212B-4EEC-998A-76956B5ACDAC}" type="pres">
      <dgm:prSet presAssocID="{952B49CD-4949-4313-8DBE-5A4561D99704}" presName="compositeNode" presStyleCnt="0"/>
      <dgm:spPr/>
    </dgm:pt>
    <dgm:pt modelId="{E415F523-C431-4A93-A74C-61AFF322E533}" type="pres">
      <dgm:prSet presAssocID="{952B49CD-4949-4313-8DBE-5A4561D9970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D170FDA-4116-4F91-978F-E4D488A0E429}" type="pres">
      <dgm:prSet presAssocID="{952B49CD-4949-4313-8DBE-5A4561D99704}" presName="parSh" presStyleCnt="0"/>
      <dgm:spPr/>
    </dgm:pt>
    <dgm:pt modelId="{A9C79A0E-7D48-4BE3-A117-3F27F9CD8278}" type="pres">
      <dgm:prSet presAssocID="{952B49CD-4949-4313-8DBE-5A4561D99704}" presName="lineNode" presStyleLbl="alignAccFollowNode1" presStyleIdx="9" presStyleCnt="12"/>
      <dgm:spPr/>
    </dgm:pt>
    <dgm:pt modelId="{4E3833FF-BDD2-455D-8207-0C2185E54BB4}" type="pres">
      <dgm:prSet presAssocID="{952B49CD-4949-4313-8DBE-5A4561D99704}" presName="lineArrowNode" presStyleLbl="alignAccFollowNode1" presStyleIdx="10" presStyleCnt="12"/>
      <dgm:spPr/>
    </dgm:pt>
    <dgm:pt modelId="{3D205785-02F9-4084-92C8-20DF44001862}" type="pres">
      <dgm:prSet presAssocID="{8523C518-7C8B-4A4B-8360-49798EA59524}" presName="sibTransNodeCircle" presStyleLbl="alignNode1" presStyleIdx="3" presStyleCnt="4">
        <dgm:presLayoutVars>
          <dgm:chMax val="0"/>
          <dgm:bulletEnabled/>
        </dgm:presLayoutVars>
      </dgm:prSet>
      <dgm:spPr/>
    </dgm:pt>
    <dgm:pt modelId="{B017B2B9-294F-417E-B572-9C47BB7630C3}" type="pres">
      <dgm:prSet presAssocID="{8523C518-7C8B-4A4B-8360-49798EA59524}" presName="spacerBetweenCircleAndCallout" presStyleCnt="0">
        <dgm:presLayoutVars/>
      </dgm:prSet>
      <dgm:spPr/>
    </dgm:pt>
    <dgm:pt modelId="{84F43054-172F-4E62-BFFA-5BA8C68E10F7}" type="pres">
      <dgm:prSet presAssocID="{952B49CD-4949-4313-8DBE-5A4561D99704}" presName="nodeText" presStyleLbl="alignAccFollowNode1" presStyleIdx="11" presStyleCnt="12">
        <dgm:presLayoutVars>
          <dgm:bulletEnabled val="1"/>
        </dgm:presLayoutVars>
      </dgm:prSet>
      <dgm:spPr/>
    </dgm:pt>
  </dgm:ptLst>
  <dgm:cxnLst>
    <dgm:cxn modelId="{000D8E12-858D-4256-B450-6C4F3E1A3A6A}" srcId="{90D27E06-6AAB-419B-89BE-F78D0A085AD9}" destId="{7774EE8B-24DE-499A-9BF9-C594739C8FF9}" srcOrd="1" destOrd="0" parTransId="{37896E9F-D806-40B0-8D2D-0F29ED0E2C02}" sibTransId="{DCE13624-C522-43ED-ACDE-016BA6369745}"/>
    <dgm:cxn modelId="{1E817014-A292-4BE5-8C8D-0B4CDE381DE7}" srcId="{470258C2-33ED-4C14-B9FD-BE78E24B41FE}" destId="{FE33756B-0CA4-48FF-9C9A-98A6ADCCD37E}" srcOrd="1" destOrd="0" parTransId="{B95A4C1C-A5F1-4C8B-997E-51FA4E027796}" sibTransId="{12F82FCF-CED0-4FAB-9632-A103DD9E7D0C}"/>
    <dgm:cxn modelId="{AFD73919-F865-47BD-82B9-5E15E00E7CA6}" type="presOf" srcId="{1631DF80-5AF2-45CA-A65C-BED482FD9A32}" destId="{D44806C5-41D9-4D1B-BA5C-E20C6E34CA0F}" srcOrd="0" destOrd="0" presId="urn:microsoft.com/office/officeart/2016/7/layout/LinearArrowProcessNumbered"/>
    <dgm:cxn modelId="{1D089819-4C57-4E1D-83CA-7C57C4FC294F}" srcId="{6F79EAB8-E563-43EA-A0E0-26A6BF57360A}" destId="{8982A8D8-77AC-4D91-9A49-70A09D59F86A}" srcOrd="2" destOrd="0" parTransId="{7A2838B0-2657-40F3-9E01-75556007C2B6}" sibTransId="{A5B569AC-7B7B-4862-8448-1DA2742826F5}"/>
    <dgm:cxn modelId="{6C86361B-57CA-40E6-8884-FB7EAD35C784}" type="presOf" srcId="{F87C0D9B-E9A2-4CFE-B76A-33E7F663CFB2}" destId="{456D5574-4B11-493C-9016-441201C4B020}" srcOrd="0" destOrd="0" presId="urn:microsoft.com/office/officeart/2016/7/layout/LinearArrowProcessNumbered"/>
    <dgm:cxn modelId="{041F3B21-B715-49E9-AE84-AAABC3F21880}" srcId="{383DE407-DDB4-4F1B-9774-6031947715B9}" destId="{BEB1BFCB-0F23-443A-9265-AF6967191E20}" srcOrd="1" destOrd="0" parTransId="{22661311-A02B-4E3C-B5A1-8517AA344FA1}" sibTransId="{F87C0D9B-E9A2-4CFE-B76A-33E7F663CFB2}"/>
    <dgm:cxn modelId="{87E32327-6C53-4F30-8D5F-8F9DA01E267B}" srcId="{90D27E06-6AAB-419B-89BE-F78D0A085AD9}" destId="{AACF10A4-1D4C-4FD2-8A0A-19D1C6D7AE7F}" srcOrd="0" destOrd="0" parTransId="{C4EB1034-78DC-488F-B8AF-F41C427C8D7D}" sibTransId="{304921CE-34C4-4160-8A97-B3C824015C57}"/>
    <dgm:cxn modelId="{7E853928-8D85-4E10-AE16-4F58E3ED3739}" srcId="{383DE407-DDB4-4F1B-9774-6031947715B9}" destId="{952B49CD-4949-4313-8DBE-5A4561D99704}" srcOrd="3" destOrd="0" parTransId="{509F82BE-E790-40C5-BDBA-15B74821711C}" sibTransId="{8523C518-7C8B-4A4B-8360-49798EA59524}"/>
    <dgm:cxn modelId="{2218472D-69C9-49FA-ADC9-4187FA13264E}" type="presOf" srcId="{F9619D38-2C68-408C-A849-E3AF62491892}" destId="{87818C08-44D3-431A-8AAC-29899651F505}" srcOrd="0" destOrd="0" presId="urn:microsoft.com/office/officeart/2016/7/layout/LinearArrowProcessNumbered"/>
    <dgm:cxn modelId="{025DFA34-2CA8-4468-BAA3-A900B4AE3553}" srcId="{1CF1471C-4668-42C0-8339-9F6971608439}" destId="{D66724AD-8A66-4774-A418-E9014D9854B5}" srcOrd="0" destOrd="0" parTransId="{2E84F1E9-10E3-4565-9997-BC82DBD190B9}" sibTransId="{FCD49C9E-76AD-454C-962D-43A81E117166}"/>
    <dgm:cxn modelId="{ADED9A35-39FD-4802-A753-24D198363CA1}" srcId="{F9619D38-2C68-408C-A849-E3AF62491892}" destId="{90D27E06-6AAB-419B-89BE-F78D0A085AD9}" srcOrd="0" destOrd="0" parTransId="{99A66BFA-B351-4EEA-A117-44D056D3D07D}" sibTransId="{44A7396B-9D57-4DF9-9E2F-48B06FC17477}"/>
    <dgm:cxn modelId="{F37FD239-8657-42C6-8FA1-64F196CD851E}" type="presOf" srcId="{952B49CD-4949-4313-8DBE-5A4561D99704}" destId="{84F43054-172F-4E62-BFFA-5BA8C68E10F7}" srcOrd="0" destOrd="0" presId="urn:microsoft.com/office/officeart/2016/7/layout/LinearArrowProcessNumbered"/>
    <dgm:cxn modelId="{83FA183B-A945-42AB-8AB3-E580ED759033}" srcId="{43408909-00D8-4F55-8B48-E746CB26E19D}" destId="{6F79EAB8-E563-43EA-A0E0-26A6BF57360A}" srcOrd="0" destOrd="0" parTransId="{3AFEFD73-DDDE-49E2-A12B-5B0F8763071D}" sibTransId="{15948A80-0258-4A82-BC1D-9B1D5FE7A593}"/>
    <dgm:cxn modelId="{49CADD5F-818F-45BB-91D5-DF365E805548}" type="presOf" srcId="{BD2DC75A-B5AE-49C8-A0E5-1AE51BB37831}" destId="{84F43054-172F-4E62-BFFA-5BA8C68E10F7}" srcOrd="0" destOrd="4" presId="urn:microsoft.com/office/officeart/2016/7/layout/LinearArrowProcessNumbered"/>
    <dgm:cxn modelId="{FA6D6D48-EA05-432C-8605-19F8A1C71455}" type="presOf" srcId="{8982A8D8-77AC-4D91-9A49-70A09D59F86A}" destId="{0FC5BE4A-9A88-470C-9593-DC0A5123E219}" srcOrd="0" destOrd="4" presId="urn:microsoft.com/office/officeart/2016/7/layout/LinearArrowProcessNumbered"/>
    <dgm:cxn modelId="{48AF4E4C-F194-4E8D-9CCE-EE06A8BF1EEE}" srcId="{BEB1BFCB-0F23-443A-9265-AF6967191E20}" destId="{470258C2-33ED-4C14-B9FD-BE78E24B41FE}" srcOrd="0" destOrd="0" parTransId="{B394D8DF-47F5-48CE-9D56-4B31C3DF7620}" sibTransId="{A7617C3A-313C-4353-8310-4898CC36CA74}"/>
    <dgm:cxn modelId="{0E57BF6F-B8B2-4C0F-B193-ED44973D50A7}" type="presOf" srcId="{6F79EAB8-E563-43EA-A0E0-26A6BF57360A}" destId="{0FC5BE4A-9A88-470C-9593-DC0A5123E219}" srcOrd="0" destOrd="1" presId="urn:microsoft.com/office/officeart/2016/7/layout/LinearArrowProcessNumbered"/>
    <dgm:cxn modelId="{5BED6174-A0DE-427F-B3C9-7AC47EFD15A6}" type="presOf" srcId="{8523C518-7C8B-4A4B-8360-49798EA59524}" destId="{3D205785-02F9-4084-92C8-20DF44001862}" srcOrd="0" destOrd="0" presId="urn:microsoft.com/office/officeart/2016/7/layout/LinearArrowProcessNumbered"/>
    <dgm:cxn modelId="{B0579074-59FF-4198-AEB0-38B263FD2A22}" srcId="{1CF1471C-4668-42C0-8339-9F6971608439}" destId="{BD2DC75A-B5AE-49C8-A0E5-1AE51BB37831}" srcOrd="2" destOrd="0" parTransId="{D71A69CA-9FF2-4A37-B197-9A33D0EE6FD8}" sibTransId="{86834C74-2E2D-4BCD-B094-35A2BC032F82}"/>
    <dgm:cxn modelId="{35395C57-FAFD-408A-81CE-DB231A579205}" type="presOf" srcId="{AACF10A4-1D4C-4FD2-8A0A-19D1C6D7AE7F}" destId="{87818C08-44D3-431A-8AAC-29899651F505}" srcOrd="0" destOrd="2" presId="urn:microsoft.com/office/officeart/2016/7/layout/LinearArrowProcessNumbered"/>
    <dgm:cxn modelId="{E29AED7A-AB1B-42BC-82FD-8EDD6E7A6D39}" srcId="{6F79EAB8-E563-43EA-A0E0-26A6BF57360A}" destId="{41A5CC9B-74A3-4CDA-B203-1798DC6E0160}" srcOrd="0" destOrd="0" parTransId="{AEF751E8-0792-48CD-82DE-FC8E69C40717}" sibTransId="{4041969C-2244-4ED8-AF8F-139A01D32685}"/>
    <dgm:cxn modelId="{95A72A7C-E06D-41DE-B1CC-C1608817A014}" type="presOf" srcId="{470258C2-33ED-4C14-B9FD-BE78E24B41FE}" destId="{2724EDE1-5AD0-4DC5-AD32-B20D1BFB78B8}" srcOrd="0" destOrd="1" presId="urn:microsoft.com/office/officeart/2016/7/layout/LinearArrowProcessNumbered"/>
    <dgm:cxn modelId="{5D27477D-243E-4174-B7E5-C84F8E109E1E}" type="presOf" srcId="{99812D23-7B10-4116-A761-972C384448A6}" destId="{199399BB-52E6-463E-B6C5-78E8D7162F1A}" srcOrd="0" destOrd="0" presId="urn:microsoft.com/office/officeart/2016/7/layout/LinearArrowProcessNumbered"/>
    <dgm:cxn modelId="{8D439680-6E09-48BE-877D-1EAED07B8B0F}" type="presOf" srcId="{084EA0E9-32A9-43DF-A6DC-AEC6AD35F664}" destId="{87818C08-44D3-431A-8AAC-29899651F505}" srcOrd="0" destOrd="4" presId="urn:microsoft.com/office/officeart/2016/7/layout/LinearArrowProcessNumbered"/>
    <dgm:cxn modelId="{B6429187-C55E-4619-AF84-4E1C58FE26E6}" type="presOf" srcId="{1CF1471C-4668-42C0-8339-9F6971608439}" destId="{84F43054-172F-4E62-BFFA-5BA8C68E10F7}" srcOrd="0" destOrd="1" presId="urn:microsoft.com/office/officeart/2016/7/layout/LinearArrowProcessNumbered"/>
    <dgm:cxn modelId="{00747B91-EA00-494A-90DB-89F3996BDF6D}" type="presOf" srcId="{9E561E9A-23F4-4137-AF76-B4D91BCD993D}" destId="{0FC5BE4A-9A88-470C-9593-DC0A5123E219}" srcOrd="0" destOrd="5" presId="urn:microsoft.com/office/officeart/2016/7/layout/LinearArrowProcessNumbered"/>
    <dgm:cxn modelId="{EF30C89E-8402-4785-B4A2-5AAC9E622CBF}" srcId="{383DE407-DDB4-4F1B-9774-6031947715B9}" destId="{F9619D38-2C68-408C-A849-E3AF62491892}" srcOrd="2" destOrd="0" parTransId="{6D24DA35-7FF0-4445-B9CC-2FC946212DA7}" sibTransId="{1631DF80-5AF2-45CA-A65C-BED482FD9A32}"/>
    <dgm:cxn modelId="{82E2B4A0-B9EB-4A2A-B0A1-9CA56595B168}" type="presOf" srcId="{BEB1BFCB-0F23-443A-9265-AF6967191E20}" destId="{2724EDE1-5AD0-4DC5-AD32-B20D1BFB78B8}" srcOrd="0" destOrd="0" presId="urn:microsoft.com/office/officeart/2016/7/layout/LinearArrowProcessNumbered"/>
    <dgm:cxn modelId="{D7D480A1-40DE-46BC-A786-8FF09431DEE0}" type="presOf" srcId="{D66724AD-8A66-4774-A418-E9014D9854B5}" destId="{84F43054-172F-4E62-BFFA-5BA8C68E10F7}" srcOrd="0" destOrd="2" presId="urn:microsoft.com/office/officeart/2016/7/layout/LinearArrowProcessNumbered"/>
    <dgm:cxn modelId="{C644BCA5-5490-4961-9EC3-F8486238439A}" srcId="{90D27E06-6AAB-419B-89BE-F78D0A085AD9}" destId="{084EA0E9-32A9-43DF-A6DC-AEC6AD35F664}" srcOrd="2" destOrd="0" parTransId="{F2F73A71-1008-4F85-B279-B57342F278D3}" sibTransId="{CE4DB813-6880-470E-A8B8-B40A023AD31D}"/>
    <dgm:cxn modelId="{8D7743A6-8EF6-44B4-AD60-8F8233D9865E}" type="presOf" srcId="{41A5CC9B-74A3-4CDA-B203-1798DC6E0160}" destId="{0FC5BE4A-9A88-470C-9593-DC0A5123E219}" srcOrd="0" destOrd="2" presId="urn:microsoft.com/office/officeart/2016/7/layout/LinearArrowProcessNumbered"/>
    <dgm:cxn modelId="{3A03F8AC-0674-421C-A2CE-CAE02096ACA0}" srcId="{6F79EAB8-E563-43EA-A0E0-26A6BF57360A}" destId="{9E561E9A-23F4-4137-AF76-B4D91BCD993D}" srcOrd="3" destOrd="0" parTransId="{A9F6F499-027D-48B9-A143-6EB3B0BDCBB5}" sibTransId="{72BD695C-47CA-4BA7-B5E1-CEF4927732F3}"/>
    <dgm:cxn modelId="{70E789B2-89DB-42D4-98CA-E4629D181A6A}" srcId="{6F79EAB8-E563-43EA-A0E0-26A6BF57360A}" destId="{CCE2F510-451F-4C04-B56E-659C8FFAF8EB}" srcOrd="1" destOrd="0" parTransId="{062F936E-8421-488A-BCDA-CD6C857EC29E}" sibTransId="{991B6AAC-781F-4B31-B8BC-0E365C36F775}"/>
    <dgm:cxn modelId="{AF32D9B4-B412-4B82-8FE6-AD8A6DF7AE46}" type="presOf" srcId="{D65AF0A2-FC3B-4787-81B0-9F25DA51B04D}" destId="{2724EDE1-5AD0-4DC5-AD32-B20D1BFB78B8}" srcOrd="0" destOrd="4" presId="urn:microsoft.com/office/officeart/2016/7/layout/LinearArrowProcessNumbered"/>
    <dgm:cxn modelId="{25CE12B6-27BA-4801-9F0C-F70336B33DF3}" type="presOf" srcId="{FE33756B-0CA4-48FF-9C9A-98A6ADCCD37E}" destId="{2724EDE1-5AD0-4DC5-AD32-B20D1BFB78B8}" srcOrd="0" destOrd="3" presId="urn:microsoft.com/office/officeart/2016/7/layout/LinearArrowProcessNumbered"/>
    <dgm:cxn modelId="{84892AB7-8C3F-49AD-9979-FA46F828C128}" srcId="{952B49CD-4949-4313-8DBE-5A4561D99704}" destId="{1CF1471C-4668-42C0-8339-9F6971608439}" srcOrd="0" destOrd="0" parTransId="{AA7EEE96-070C-47BE-96BB-8E237B8712B5}" sibTransId="{186FA2E3-0D43-484F-A5A4-0385ACA47E7A}"/>
    <dgm:cxn modelId="{3D3C4CC1-65CF-443B-AD8D-FADC7B199813}" srcId="{470258C2-33ED-4C14-B9FD-BE78E24B41FE}" destId="{D65AF0A2-FC3B-4787-81B0-9F25DA51B04D}" srcOrd="2" destOrd="0" parTransId="{C15445E6-B34F-484C-AB05-F4ADD0C737DD}" sibTransId="{D8E73A33-2EEE-4422-90EC-A9F1EB36DBB0}"/>
    <dgm:cxn modelId="{7035A6C5-08E7-45FB-B671-A43BD3A4FE1E}" type="presOf" srcId="{90D27E06-6AAB-419B-89BE-F78D0A085AD9}" destId="{87818C08-44D3-431A-8AAC-29899651F505}" srcOrd="0" destOrd="1" presId="urn:microsoft.com/office/officeart/2016/7/layout/LinearArrowProcessNumbered"/>
    <dgm:cxn modelId="{13FA13D0-05E1-427F-9F6E-534828EDF5E0}" type="presOf" srcId="{7774EE8B-24DE-499A-9BF9-C594739C8FF9}" destId="{87818C08-44D3-431A-8AAC-29899651F505}" srcOrd="0" destOrd="3" presId="urn:microsoft.com/office/officeart/2016/7/layout/LinearArrowProcessNumbered"/>
    <dgm:cxn modelId="{1582D0D3-4FF5-489C-A608-B20462A52301}" type="presOf" srcId="{DA2B4D00-C6E6-4B2A-80FA-4644F4CB08F1}" destId="{2724EDE1-5AD0-4DC5-AD32-B20D1BFB78B8}" srcOrd="0" destOrd="2" presId="urn:microsoft.com/office/officeart/2016/7/layout/LinearArrowProcessNumbered"/>
    <dgm:cxn modelId="{A777E8D7-A770-4FCC-B0B4-B741CF2AD064}" srcId="{470258C2-33ED-4C14-B9FD-BE78E24B41FE}" destId="{DA2B4D00-C6E6-4B2A-80FA-4644F4CB08F1}" srcOrd="0" destOrd="0" parTransId="{9919D642-9757-4124-92F0-AF4D83718512}" sibTransId="{13717EE1-51B4-4A76-B6B2-64C9B4423337}"/>
    <dgm:cxn modelId="{498428DD-4DA7-43C3-9C27-2974744B956B}" type="presOf" srcId="{07DF4825-C102-4A96-B25D-E45609361C0D}" destId="{84F43054-172F-4E62-BFFA-5BA8C68E10F7}" srcOrd="0" destOrd="3" presId="urn:microsoft.com/office/officeart/2016/7/layout/LinearArrowProcessNumbered"/>
    <dgm:cxn modelId="{629B92E3-87CA-4656-86B7-AFBB3DAF0C98}" type="presOf" srcId="{383DE407-DDB4-4F1B-9774-6031947715B9}" destId="{C957CA07-9A5A-4C5D-BFA7-CE27E55098D7}" srcOrd="0" destOrd="0" presId="urn:microsoft.com/office/officeart/2016/7/layout/LinearArrowProcessNumbered"/>
    <dgm:cxn modelId="{0B4FC7F0-9A89-4392-8C5C-A5696932E3E3}" srcId="{383DE407-DDB4-4F1B-9774-6031947715B9}" destId="{43408909-00D8-4F55-8B48-E746CB26E19D}" srcOrd="0" destOrd="0" parTransId="{295EAAE8-B6F0-4E0B-A2F9-A32BA320F309}" sibTransId="{99812D23-7B10-4116-A761-972C384448A6}"/>
    <dgm:cxn modelId="{59181CF3-F157-4D81-940A-6E33091EDC64}" type="presOf" srcId="{43408909-00D8-4F55-8B48-E746CB26E19D}" destId="{0FC5BE4A-9A88-470C-9593-DC0A5123E219}" srcOrd="0" destOrd="0" presId="urn:microsoft.com/office/officeart/2016/7/layout/LinearArrowProcessNumbered"/>
    <dgm:cxn modelId="{3FDC75F5-A621-49D4-A315-BE42FDFF36D2}" type="presOf" srcId="{CCE2F510-451F-4C04-B56E-659C8FFAF8EB}" destId="{0FC5BE4A-9A88-470C-9593-DC0A5123E219}" srcOrd="0" destOrd="3" presId="urn:microsoft.com/office/officeart/2016/7/layout/LinearArrowProcessNumbered"/>
    <dgm:cxn modelId="{C16730FE-BF65-4127-AB6D-E1D5C1A3F5C9}" srcId="{1CF1471C-4668-42C0-8339-9F6971608439}" destId="{07DF4825-C102-4A96-B25D-E45609361C0D}" srcOrd="1" destOrd="0" parTransId="{B380D61C-91E5-43C5-BA36-27F1A125E771}" sibTransId="{CDE6ED19-C351-4310-8D64-F2623764FAB3}"/>
    <dgm:cxn modelId="{A1C143AB-E097-4ED2-8577-1C69496AC883}" type="presParOf" srcId="{C957CA07-9A5A-4C5D-BFA7-CE27E55098D7}" destId="{89F8E891-203D-4E13-B1EF-DDB7FFF245EA}" srcOrd="0" destOrd="0" presId="urn:microsoft.com/office/officeart/2016/7/layout/LinearArrowProcessNumbered"/>
    <dgm:cxn modelId="{AFA0BA5A-25E0-49A9-BFE7-05F63D41383F}" type="presParOf" srcId="{89F8E891-203D-4E13-B1EF-DDB7FFF245EA}" destId="{D953824E-113E-430F-A61A-6A4F609C626C}" srcOrd="0" destOrd="0" presId="urn:microsoft.com/office/officeart/2016/7/layout/LinearArrowProcessNumbered"/>
    <dgm:cxn modelId="{0977109C-0B93-45F2-BE3B-726804F3AAE9}" type="presParOf" srcId="{89F8E891-203D-4E13-B1EF-DDB7FFF245EA}" destId="{01E25DF2-D073-4BD9-8589-D95A4716CD41}" srcOrd="1" destOrd="0" presId="urn:microsoft.com/office/officeart/2016/7/layout/LinearArrowProcessNumbered"/>
    <dgm:cxn modelId="{F64289A4-C45D-4C41-B361-09388B244FCD}" type="presParOf" srcId="{01E25DF2-D073-4BD9-8589-D95A4716CD41}" destId="{A59499FF-FE9E-4872-8DCD-F0BADF2EA595}" srcOrd="0" destOrd="0" presId="urn:microsoft.com/office/officeart/2016/7/layout/LinearArrowProcessNumbered"/>
    <dgm:cxn modelId="{67F21334-6268-492E-B912-108772CD690D}" type="presParOf" srcId="{01E25DF2-D073-4BD9-8589-D95A4716CD41}" destId="{F7703B83-4F95-4337-99D6-F6A90F65D108}" srcOrd="1" destOrd="0" presId="urn:microsoft.com/office/officeart/2016/7/layout/LinearArrowProcessNumbered"/>
    <dgm:cxn modelId="{1CF431F5-FD09-49AF-9A08-A9854F341F00}" type="presParOf" srcId="{01E25DF2-D073-4BD9-8589-D95A4716CD41}" destId="{199399BB-52E6-463E-B6C5-78E8D7162F1A}" srcOrd="2" destOrd="0" presId="urn:microsoft.com/office/officeart/2016/7/layout/LinearArrowProcessNumbered"/>
    <dgm:cxn modelId="{1E164DE7-CE06-4207-976F-2AA81E726DB2}" type="presParOf" srcId="{01E25DF2-D073-4BD9-8589-D95A4716CD41}" destId="{56B9031B-AE80-4144-A2F6-F29438882B67}" srcOrd="3" destOrd="0" presId="urn:microsoft.com/office/officeart/2016/7/layout/LinearArrowProcessNumbered"/>
    <dgm:cxn modelId="{6DE8CC33-46FC-46D3-9B39-1299BA0B6F63}" type="presParOf" srcId="{89F8E891-203D-4E13-B1EF-DDB7FFF245EA}" destId="{0FC5BE4A-9A88-470C-9593-DC0A5123E219}" srcOrd="2" destOrd="0" presId="urn:microsoft.com/office/officeart/2016/7/layout/LinearArrowProcessNumbered"/>
    <dgm:cxn modelId="{19B98903-0F75-4116-9F93-F7A74BAA62B2}" type="presParOf" srcId="{C957CA07-9A5A-4C5D-BFA7-CE27E55098D7}" destId="{4E21C426-3815-4859-A42E-40B9E62DA9C3}" srcOrd="1" destOrd="0" presId="urn:microsoft.com/office/officeart/2016/7/layout/LinearArrowProcessNumbered"/>
    <dgm:cxn modelId="{D4D5F8A2-042D-4AAF-A6E3-DEA81DFBF828}" type="presParOf" srcId="{C957CA07-9A5A-4C5D-BFA7-CE27E55098D7}" destId="{B6706533-3A15-47F4-890E-E3A61AE09349}" srcOrd="2" destOrd="0" presId="urn:microsoft.com/office/officeart/2016/7/layout/LinearArrowProcessNumbered"/>
    <dgm:cxn modelId="{5F5C7B51-21F9-486B-9515-69789A39015B}" type="presParOf" srcId="{B6706533-3A15-47F4-890E-E3A61AE09349}" destId="{A0BB0D51-A81F-48A0-913E-57D5944E4D55}" srcOrd="0" destOrd="0" presId="urn:microsoft.com/office/officeart/2016/7/layout/LinearArrowProcessNumbered"/>
    <dgm:cxn modelId="{DCEC9D8C-52B0-46A7-A747-DA4AC2A2CE24}" type="presParOf" srcId="{B6706533-3A15-47F4-890E-E3A61AE09349}" destId="{478A48B6-B972-44D6-98E5-AF9563181B57}" srcOrd="1" destOrd="0" presId="urn:microsoft.com/office/officeart/2016/7/layout/LinearArrowProcessNumbered"/>
    <dgm:cxn modelId="{05B0294E-78AE-46C6-8526-E192A6F0762E}" type="presParOf" srcId="{478A48B6-B972-44D6-98E5-AF9563181B57}" destId="{D0C5FB23-0FA3-493A-AFD9-9A52700443FE}" srcOrd="0" destOrd="0" presId="urn:microsoft.com/office/officeart/2016/7/layout/LinearArrowProcessNumbered"/>
    <dgm:cxn modelId="{F9B34D49-2D02-41C7-979E-6635B10533F8}" type="presParOf" srcId="{478A48B6-B972-44D6-98E5-AF9563181B57}" destId="{ED3176C4-7061-4262-9581-CCB968A30D5D}" srcOrd="1" destOrd="0" presId="urn:microsoft.com/office/officeart/2016/7/layout/LinearArrowProcessNumbered"/>
    <dgm:cxn modelId="{57D16E1B-5CE4-4D6B-BCD8-DBED2848298F}" type="presParOf" srcId="{478A48B6-B972-44D6-98E5-AF9563181B57}" destId="{456D5574-4B11-493C-9016-441201C4B020}" srcOrd="2" destOrd="0" presId="urn:microsoft.com/office/officeart/2016/7/layout/LinearArrowProcessNumbered"/>
    <dgm:cxn modelId="{2E58FE16-D596-4A72-A338-7DDF9F4E4F69}" type="presParOf" srcId="{478A48B6-B972-44D6-98E5-AF9563181B57}" destId="{A5783B6D-39B9-4CBE-AC04-6645DBBA522D}" srcOrd="3" destOrd="0" presId="urn:microsoft.com/office/officeart/2016/7/layout/LinearArrowProcessNumbered"/>
    <dgm:cxn modelId="{F3764A7E-53AE-44D4-893D-90DD4EB820F2}" type="presParOf" srcId="{B6706533-3A15-47F4-890E-E3A61AE09349}" destId="{2724EDE1-5AD0-4DC5-AD32-B20D1BFB78B8}" srcOrd="2" destOrd="0" presId="urn:microsoft.com/office/officeart/2016/7/layout/LinearArrowProcessNumbered"/>
    <dgm:cxn modelId="{C404F092-8E95-469F-942E-66A113A6A53A}" type="presParOf" srcId="{C957CA07-9A5A-4C5D-BFA7-CE27E55098D7}" destId="{A39F7A0B-CFFE-4496-958D-F8B8033627C8}" srcOrd="3" destOrd="0" presId="urn:microsoft.com/office/officeart/2016/7/layout/LinearArrowProcessNumbered"/>
    <dgm:cxn modelId="{EDEAB6CB-0DD5-4A99-BCDF-3FC86F271D1E}" type="presParOf" srcId="{C957CA07-9A5A-4C5D-BFA7-CE27E55098D7}" destId="{FABED7B0-1B23-42A9-A638-806C9C832B21}" srcOrd="4" destOrd="0" presId="urn:microsoft.com/office/officeart/2016/7/layout/LinearArrowProcessNumbered"/>
    <dgm:cxn modelId="{54330331-7C94-48FE-A79A-810263488BC2}" type="presParOf" srcId="{FABED7B0-1B23-42A9-A638-806C9C832B21}" destId="{0276DF66-4A3D-4666-AD82-3051165E7AF0}" srcOrd="0" destOrd="0" presId="urn:microsoft.com/office/officeart/2016/7/layout/LinearArrowProcessNumbered"/>
    <dgm:cxn modelId="{DD331983-C556-4662-A4A0-4F3482FD3015}" type="presParOf" srcId="{FABED7B0-1B23-42A9-A638-806C9C832B21}" destId="{678D8ACF-DAA1-424E-A4FF-C586418D3E56}" srcOrd="1" destOrd="0" presId="urn:microsoft.com/office/officeart/2016/7/layout/LinearArrowProcessNumbered"/>
    <dgm:cxn modelId="{8AF708F9-F2F7-4B15-83D0-22A4D5EE70AB}" type="presParOf" srcId="{678D8ACF-DAA1-424E-A4FF-C586418D3E56}" destId="{FC03188B-D61E-4219-85B9-AEE4654CA9B9}" srcOrd="0" destOrd="0" presId="urn:microsoft.com/office/officeart/2016/7/layout/LinearArrowProcessNumbered"/>
    <dgm:cxn modelId="{887C207A-5046-4F64-9583-379ACA00F668}" type="presParOf" srcId="{678D8ACF-DAA1-424E-A4FF-C586418D3E56}" destId="{A682DE44-CAB6-4DD2-927C-ACD297E240BA}" srcOrd="1" destOrd="0" presId="urn:microsoft.com/office/officeart/2016/7/layout/LinearArrowProcessNumbered"/>
    <dgm:cxn modelId="{D629D0C6-EC80-46A5-B2D3-B231423B1189}" type="presParOf" srcId="{678D8ACF-DAA1-424E-A4FF-C586418D3E56}" destId="{D44806C5-41D9-4D1B-BA5C-E20C6E34CA0F}" srcOrd="2" destOrd="0" presId="urn:microsoft.com/office/officeart/2016/7/layout/LinearArrowProcessNumbered"/>
    <dgm:cxn modelId="{B03CD714-34BD-43E1-BE3A-69727650AFF4}" type="presParOf" srcId="{678D8ACF-DAA1-424E-A4FF-C586418D3E56}" destId="{47BAF220-C5FC-43C5-9D02-74E1507B616E}" srcOrd="3" destOrd="0" presId="urn:microsoft.com/office/officeart/2016/7/layout/LinearArrowProcessNumbered"/>
    <dgm:cxn modelId="{93D0D45C-21BC-4DE0-95B1-F464ABC94A52}" type="presParOf" srcId="{FABED7B0-1B23-42A9-A638-806C9C832B21}" destId="{87818C08-44D3-431A-8AAC-29899651F505}" srcOrd="2" destOrd="0" presId="urn:microsoft.com/office/officeart/2016/7/layout/LinearArrowProcessNumbered"/>
    <dgm:cxn modelId="{74447D4E-4222-4CD1-BF08-ABD1F7F9EBE8}" type="presParOf" srcId="{C957CA07-9A5A-4C5D-BFA7-CE27E55098D7}" destId="{8DC6AE5C-CD93-49C4-88B5-0BF743891446}" srcOrd="5" destOrd="0" presId="urn:microsoft.com/office/officeart/2016/7/layout/LinearArrowProcessNumbered"/>
    <dgm:cxn modelId="{5E79EF98-8CC6-48EA-9A25-C23AC066245A}" type="presParOf" srcId="{C957CA07-9A5A-4C5D-BFA7-CE27E55098D7}" destId="{5E5B5427-212B-4EEC-998A-76956B5ACDAC}" srcOrd="6" destOrd="0" presId="urn:microsoft.com/office/officeart/2016/7/layout/LinearArrowProcessNumbered"/>
    <dgm:cxn modelId="{7E0F7C10-C46D-445F-89BB-0278BF6B81FD}" type="presParOf" srcId="{5E5B5427-212B-4EEC-998A-76956B5ACDAC}" destId="{E415F523-C431-4A93-A74C-61AFF322E533}" srcOrd="0" destOrd="0" presId="urn:microsoft.com/office/officeart/2016/7/layout/LinearArrowProcessNumbered"/>
    <dgm:cxn modelId="{DF46E256-95BB-48E0-870D-ECA46514CC34}" type="presParOf" srcId="{5E5B5427-212B-4EEC-998A-76956B5ACDAC}" destId="{4D170FDA-4116-4F91-978F-E4D488A0E429}" srcOrd="1" destOrd="0" presId="urn:microsoft.com/office/officeart/2016/7/layout/LinearArrowProcessNumbered"/>
    <dgm:cxn modelId="{9774B9AD-65C6-4739-96F0-B1986D560CBF}" type="presParOf" srcId="{4D170FDA-4116-4F91-978F-E4D488A0E429}" destId="{A9C79A0E-7D48-4BE3-A117-3F27F9CD8278}" srcOrd="0" destOrd="0" presId="urn:microsoft.com/office/officeart/2016/7/layout/LinearArrowProcessNumbered"/>
    <dgm:cxn modelId="{F5B47825-E3AD-44EC-A0E6-18B4BD9203CE}" type="presParOf" srcId="{4D170FDA-4116-4F91-978F-E4D488A0E429}" destId="{4E3833FF-BDD2-455D-8207-0C2185E54BB4}" srcOrd="1" destOrd="0" presId="urn:microsoft.com/office/officeart/2016/7/layout/LinearArrowProcessNumbered"/>
    <dgm:cxn modelId="{A2428CFD-C806-4A59-BCC3-C1FA994EE0C4}" type="presParOf" srcId="{4D170FDA-4116-4F91-978F-E4D488A0E429}" destId="{3D205785-02F9-4084-92C8-20DF44001862}" srcOrd="2" destOrd="0" presId="urn:microsoft.com/office/officeart/2016/7/layout/LinearArrowProcessNumbered"/>
    <dgm:cxn modelId="{BCBD0970-9331-4367-B918-DFA14385D03A}" type="presParOf" srcId="{4D170FDA-4116-4F91-978F-E4D488A0E429}" destId="{B017B2B9-294F-417E-B572-9C47BB7630C3}" srcOrd="3" destOrd="0" presId="urn:microsoft.com/office/officeart/2016/7/layout/LinearArrowProcessNumbered"/>
    <dgm:cxn modelId="{139AF31E-7CB3-472E-BEB2-E936C9616B6B}" type="presParOf" srcId="{5E5B5427-212B-4EEC-998A-76956B5ACDAC}" destId="{84F43054-172F-4E62-BFFA-5BA8C68E10F7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8294-1DBF-467C-9547-4A20697EE53A}">
      <dsp:nvSpPr>
        <dsp:cNvPr id="0" name=""/>
        <dsp:cNvSpPr/>
      </dsp:nvSpPr>
      <dsp:spPr>
        <a:xfrm>
          <a:off x="1676123" y="446"/>
          <a:ext cx="1219752" cy="522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Gill Sans MT" panose="020B0502020104020203"/>
            </a:rPr>
            <a:t>Problem</a:t>
          </a:r>
          <a:endParaRPr lang="en-US" sz="1800" kern="1200"/>
        </a:p>
      </dsp:txBody>
      <dsp:txXfrm>
        <a:off x="1691423" y="15746"/>
        <a:ext cx="1189152" cy="491786"/>
      </dsp:txXfrm>
    </dsp:sp>
    <dsp:sp modelId="{545493C7-D43B-4DC9-8AC8-FB2906477975}">
      <dsp:nvSpPr>
        <dsp:cNvPr id="0" name=""/>
        <dsp:cNvSpPr/>
      </dsp:nvSpPr>
      <dsp:spPr>
        <a:xfrm rot="5400000">
          <a:off x="2188052" y="535892"/>
          <a:ext cx="195895" cy="23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2215478" y="555481"/>
        <a:ext cx="141044" cy="137127"/>
      </dsp:txXfrm>
    </dsp:sp>
    <dsp:sp modelId="{A4669FC1-28C8-42D2-9408-4A3D245049A9}">
      <dsp:nvSpPr>
        <dsp:cNvPr id="0" name=""/>
        <dsp:cNvSpPr/>
      </dsp:nvSpPr>
      <dsp:spPr>
        <a:xfrm>
          <a:off x="1676123" y="784026"/>
          <a:ext cx="1219752" cy="522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Gill Sans MT" panose="020B0502020104020203"/>
            </a:rPr>
            <a:t>Solution</a:t>
          </a:r>
          <a:endParaRPr lang="en-US" sz="1800" kern="1200"/>
        </a:p>
      </dsp:txBody>
      <dsp:txXfrm>
        <a:off x="1691423" y="799326"/>
        <a:ext cx="1189152" cy="491786"/>
      </dsp:txXfrm>
    </dsp:sp>
    <dsp:sp modelId="{C20057DD-DCEE-4A19-8BA6-E3A0B22BB57C}">
      <dsp:nvSpPr>
        <dsp:cNvPr id="0" name=""/>
        <dsp:cNvSpPr/>
      </dsp:nvSpPr>
      <dsp:spPr>
        <a:xfrm rot="5400000">
          <a:off x="2188052" y="1319472"/>
          <a:ext cx="195895" cy="23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2215478" y="1339061"/>
        <a:ext cx="141044" cy="137127"/>
      </dsp:txXfrm>
    </dsp:sp>
    <dsp:sp modelId="{2E64E9C6-C9C5-4702-BEC1-1D6571DCB97A}">
      <dsp:nvSpPr>
        <dsp:cNvPr id="0" name=""/>
        <dsp:cNvSpPr/>
      </dsp:nvSpPr>
      <dsp:spPr>
        <a:xfrm>
          <a:off x="1676123" y="1567606"/>
          <a:ext cx="1219752" cy="522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Gill Sans MT" panose="020B0502020104020203"/>
            </a:rPr>
            <a:t>Constraints</a:t>
          </a:r>
          <a:endParaRPr lang="en-US" sz="1800" kern="1200"/>
        </a:p>
      </dsp:txBody>
      <dsp:txXfrm>
        <a:off x="1691423" y="1582906"/>
        <a:ext cx="1189152" cy="491786"/>
      </dsp:txXfrm>
    </dsp:sp>
    <dsp:sp modelId="{2198A194-6AEF-4607-B62A-EA2AC1F5EB9D}">
      <dsp:nvSpPr>
        <dsp:cNvPr id="0" name=""/>
        <dsp:cNvSpPr/>
      </dsp:nvSpPr>
      <dsp:spPr>
        <a:xfrm rot="5400000">
          <a:off x="2188052" y="2103053"/>
          <a:ext cx="195895" cy="23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2215478" y="2122642"/>
        <a:ext cx="141044" cy="137127"/>
      </dsp:txXfrm>
    </dsp:sp>
    <dsp:sp modelId="{4B837B3D-1A9B-428E-A1A9-4B637FDB049B}">
      <dsp:nvSpPr>
        <dsp:cNvPr id="0" name=""/>
        <dsp:cNvSpPr/>
      </dsp:nvSpPr>
      <dsp:spPr>
        <a:xfrm>
          <a:off x="1676123" y="2351186"/>
          <a:ext cx="1219752" cy="522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Gill Sans MT" panose="020B0502020104020203"/>
            </a:rPr>
            <a:t>Approach </a:t>
          </a:r>
        </a:p>
      </dsp:txBody>
      <dsp:txXfrm>
        <a:off x="1691423" y="2366486"/>
        <a:ext cx="1189152" cy="491786"/>
      </dsp:txXfrm>
    </dsp:sp>
    <dsp:sp modelId="{711F575C-32E9-4F34-8BC1-0352FE2FFF9A}">
      <dsp:nvSpPr>
        <dsp:cNvPr id="0" name=""/>
        <dsp:cNvSpPr/>
      </dsp:nvSpPr>
      <dsp:spPr>
        <a:xfrm rot="5400000">
          <a:off x="2188052" y="2886633"/>
          <a:ext cx="195895" cy="23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2215478" y="2906222"/>
        <a:ext cx="141044" cy="137127"/>
      </dsp:txXfrm>
    </dsp:sp>
    <dsp:sp modelId="{EA4336C0-80D4-4212-90DF-E192358F6A8A}">
      <dsp:nvSpPr>
        <dsp:cNvPr id="0" name=""/>
        <dsp:cNvSpPr/>
      </dsp:nvSpPr>
      <dsp:spPr>
        <a:xfrm>
          <a:off x="1676123" y="3134766"/>
          <a:ext cx="1219752" cy="522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Gill Sans MT" panose="020B0502020104020203"/>
            </a:rPr>
            <a:t>Timeline</a:t>
          </a:r>
        </a:p>
      </dsp:txBody>
      <dsp:txXfrm>
        <a:off x="1691423" y="3150066"/>
        <a:ext cx="1189152" cy="491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7FC27-5DDF-4F2B-AFBA-E27422D9750C}">
      <dsp:nvSpPr>
        <dsp:cNvPr id="0" name=""/>
        <dsp:cNvSpPr/>
      </dsp:nvSpPr>
      <dsp:spPr>
        <a:xfrm>
          <a:off x="657654" y="465"/>
          <a:ext cx="812777" cy="81277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77A2BF-E976-459F-B8A5-DB5BE8AE3D43}">
      <dsp:nvSpPr>
        <dsp:cNvPr id="0" name=""/>
        <dsp:cNvSpPr/>
      </dsp:nvSpPr>
      <dsp:spPr>
        <a:xfrm>
          <a:off x="830869" y="173679"/>
          <a:ext cx="466347" cy="4663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DC0E60-E21A-4BA6-9E2B-7F832DDF3481}">
      <dsp:nvSpPr>
        <dsp:cNvPr id="0" name=""/>
        <dsp:cNvSpPr/>
      </dsp:nvSpPr>
      <dsp:spPr>
        <a:xfrm>
          <a:off x="397832" y="1066402"/>
          <a:ext cx="1332421" cy="53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Hardware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Communication</a:t>
          </a:r>
        </a:p>
      </dsp:txBody>
      <dsp:txXfrm>
        <a:off x="397832" y="1066402"/>
        <a:ext cx="1332421" cy="532968"/>
      </dsp:txXfrm>
    </dsp:sp>
    <dsp:sp modelId="{1C3D74DD-DF84-4DF0-AC31-8B63FB75F716}">
      <dsp:nvSpPr>
        <dsp:cNvPr id="0" name=""/>
        <dsp:cNvSpPr/>
      </dsp:nvSpPr>
      <dsp:spPr>
        <a:xfrm>
          <a:off x="2223250" y="465"/>
          <a:ext cx="812777" cy="81277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6694BF-23E6-43E2-A399-BF988EC54947}">
      <dsp:nvSpPr>
        <dsp:cNvPr id="0" name=""/>
        <dsp:cNvSpPr/>
      </dsp:nvSpPr>
      <dsp:spPr>
        <a:xfrm>
          <a:off x="2396465" y="173679"/>
          <a:ext cx="466347" cy="4663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BE1A9-A7E7-4BC0-B672-EDD7ABDD8058}">
      <dsp:nvSpPr>
        <dsp:cNvPr id="0" name=""/>
        <dsp:cNvSpPr/>
      </dsp:nvSpPr>
      <dsp:spPr>
        <a:xfrm>
          <a:off x="1963428" y="1066402"/>
          <a:ext cx="1332421" cy="53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>
              <a:latin typeface="Gill Sans MT" panose="020B0502020104020203"/>
            </a:rPr>
            <a:t>SOFTWARE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>
              <a:latin typeface="Gill Sans MT" panose="020B0502020104020203"/>
            </a:rPr>
            <a:t>Communication</a:t>
          </a:r>
          <a:endParaRPr lang="en-US" sz="1200" kern="1200"/>
        </a:p>
      </dsp:txBody>
      <dsp:txXfrm>
        <a:off x="1963428" y="1066402"/>
        <a:ext cx="1332421" cy="532968"/>
      </dsp:txXfrm>
    </dsp:sp>
    <dsp:sp modelId="{E42E4492-3AF7-4CE2-9608-409BB68B12AA}">
      <dsp:nvSpPr>
        <dsp:cNvPr id="0" name=""/>
        <dsp:cNvSpPr/>
      </dsp:nvSpPr>
      <dsp:spPr>
        <a:xfrm>
          <a:off x="3788846" y="465"/>
          <a:ext cx="812777" cy="81277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00364-6EF5-41E1-A001-F93A8FDF5F8B}">
      <dsp:nvSpPr>
        <dsp:cNvPr id="0" name=""/>
        <dsp:cNvSpPr/>
      </dsp:nvSpPr>
      <dsp:spPr>
        <a:xfrm>
          <a:off x="3962060" y="173679"/>
          <a:ext cx="466347" cy="4663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527C3-0F48-4020-87E6-C78A1AAEF90B}">
      <dsp:nvSpPr>
        <dsp:cNvPr id="0" name=""/>
        <dsp:cNvSpPr/>
      </dsp:nvSpPr>
      <dsp:spPr>
        <a:xfrm>
          <a:off x="3529023" y="1066402"/>
          <a:ext cx="1332421" cy="53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>
              <a:latin typeface="Gill Sans MT" panose="020B0502020104020203"/>
            </a:rPr>
            <a:t>Sensors</a:t>
          </a:r>
          <a:endParaRPr lang="en-US" sz="1200" kern="1200"/>
        </a:p>
      </dsp:txBody>
      <dsp:txXfrm>
        <a:off x="3529023" y="1066402"/>
        <a:ext cx="1332421" cy="532968"/>
      </dsp:txXfrm>
    </dsp:sp>
    <dsp:sp modelId="{71A537A0-4350-414F-AA8B-834135518B50}">
      <dsp:nvSpPr>
        <dsp:cNvPr id="0" name=""/>
        <dsp:cNvSpPr/>
      </dsp:nvSpPr>
      <dsp:spPr>
        <a:xfrm>
          <a:off x="1440452" y="1932476"/>
          <a:ext cx="812777" cy="81277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DAC53B-2E5D-4F99-9549-E8EF64292E14}">
      <dsp:nvSpPr>
        <dsp:cNvPr id="0" name=""/>
        <dsp:cNvSpPr/>
      </dsp:nvSpPr>
      <dsp:spPr>
        <a:xfrm>
          <a:off x="1613667" y="2105691"/>
          <a:ext cx="466347" cy="4663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3FD6C-36D7-403A-BC43-4EA871452848}">
      <dsp:nvSpPr>
        <dsp:cNvPr id="0" name=""/>
        <dsp:cNvSpPr/>
      </dsp:nvSpPr>
      <dsp:spPr>
        <a:xfrm>
          <a:off x="1180630" y="2998414"/>
          <a:ext cx="1332421" cy="53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Software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Functionality</a:t>
          </a:r>
        </a:p>
      </dsp:txBody>
      <dsp:txXfrm>
        <a:off x="1180630" y="2998414"/>
        <a:ext cx="1332421" cy="532968"/>
      </dsp:txXfrm>
    </dsp:sp>
    <dsp:sp modelId="{9EA9CDB1-5958-474F-A6E5-69AC1A1E3430}">
      <dsp:nvSpPr>
        <dsp:cNvPr id="0" name=""/>
        <dsp:cNvSpPr/>
      </dsp:nvSpPr>
      <dsp:spPr>
        <a:xfrm>
          <a:off x="3006048" y="1932476"/>
          <a:ext cx="812777" cy="81277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CDD7D1-D9A6-44D8-A099-BC9EB7809D33}">
      <dsp:nvSpPr>
        <dsp:cNvPr id="0" name=""/>
        <dsp:cNvSpPr/>
      </dsp:nvSpPr>
      <dsp:spPr>
        <a:xfrm>
          <a:off x="3179263" y="2105691"/>
          <a:ext cx="466347" cy="46634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A794E-4949-4491-84C2-796A01A3BD9D}">
      <dsp:nvSpPr>
        <dsp:cNvPr id="0" name=""/>
        <dsp:cNvSpPr/>
      </dsp:nvSpPr>
      <dsp:spPr>
        <a:xfrm>
          <a:off x="2746225" y="2998414"/>
          <a:ext cx="1332421" cy="53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Power Distribution</a:t>
          </a:r>
        </a:p>
      </dsp:txBody>
      <dsp:txXfrm>
        <a:off x="2746225" y="2998414"/>
        <a:ext cx="1332421" cy="5329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3DE68-D029-46DB-A3DC-A2CC79CB5D54}">
      <dsp:nvSpPr>
        <dsp:cNvPr id="0" name=""/>
        <dsp:cNvSpPr/>
      </dsp:nvSpPr>
      <dsp:spPr>
        <a:xfrm>
          <a:off x="4746" y="387672"/>
          <a:ext cx="1645959" cy="987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Battery</a:t>
          </a:r>
        </a:p>
      </dsp:txBody>
      <dsp:txXfrm>
        <a:off x="4746" y="387672"/>
        <a:ext cx="1645959" cy="987575"/>
      </dsp:txXfrm>
    </dsp:sp>
    <dsp:sp modelId="{81636D40-A763-409F-B173-148AFB2DBA8E}">
      <dsp:nvSpPr>
        <dsp:cNvPr id="0" name=""/>
        <dsp:cNvSpPr/>
      </dsp:nvSpPr>
      <dsp:spPr>
        <a:xfrm>
          <a:off x="1658935" y="387672"/>
          <a:ext cx="1645959" cy="987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Battery Charging Circuit</a:t>
          </a:r>
        </a:p>
      </dsp:txBody>
      <dsp:txXfrm>
        <a:off x="1658935" y="387672"/>
        <a:ext cx="1645959" cy="987575"/>
      </dsp:txXfrm>
    </dsp:sp>
    <dsp:sp modelId="{772E1C10-E935-41EF-A447-4AD8334D4B63}">
      <dsp:nvSpPr>
        <dsp:cNvPr id="0" name=""/>
        <dsp:cNvSpPr/>
      </dsp:nvSpPr>
      <dsp:spPr>
        <a:xfrm>
          <a:off x="3313125" y="387672"/>
          <a:ext cx="1645959" cy="987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Solar Panel</a:t>
          </a:r>
        </a:p>
      </dsp:txBody>
      <dsp:txXfrm>
        <a:off x="3313125" y="387672"/>
        <a:ext cx="1645959" cy="987575"/>
      </dsp:txXfrm>
    </dsp:sp>
    <dsp:sp modelId="{6B5AF376-268B-4370-99A3-6AD6C33573AA}">
      <dsp:nvSpPr>
        <dsp:cNvPr id="0" name=""/>
        <dsp:cNvSpPr/>
      </dsp:nvSpPr>
      <dsp:spPr>
        <a:xfrm>
          <a:off x="4967315" y="387672"/>
          <a:ext cx="1645959" cy="987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LoRa Module</a:t>
          </a:r>
        </a:p>
      </dsp:txBody>
      <dsp:txXfrm>
        <a:off x="4967315" y="387672"/>
        <a:ext cx="1645959" cy="987575"/>
      </dsp:txXfrm>
    </dsp:sp>
    <dsp:sp modelId="{7486E7E4-2ABC-413C-BE80-F05D352AEF0C}">
      <dsp:nvSpPr>
        <dsp:cNvPr id="0" name=""/>
        <dsp:cNvSpPr/>
      </dsp:nvSpPr>
      <dsp:spPr>
        <a:xfrm>
          <a:off x="6621505" y="387672"/>
          <a:ext cx="1645959" cy="987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Cellular Module</a:t>
          </a:r>
        </a:p>
      </dsp:txBody>
      <dsp:txXfrm>
        <a:off x="6621505" y="387672"/>
        <a:ext cx="1645959" cy="987575"/>
      </dsp:txXfrm>
    </dsp:sp>
    <dsp:sp modelId="{B3793806-FA31-4EE9-9CB8-7599978AF005}">
      <dsp:nvSpPr>
        <dsp:cNvPr id="0" name=""/>
        <dsp:cNvSpPr/>
      </dsp:nvSpPr>
      <dsp:spPr>
        <a:xfrm>
          <a:off x="831840" y="1383478"/>
          <a:ext cx="1645959" cy="987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Antenna</a:t>
          </a:r>
        </a:p>
      </dsp:txBody>
      <dsp:txXfrm>
        <a:off x="831840" y="1383478"/>
        <a:ext cx="1645959" cy="987575"/>
      </dsp:txXfrm>
    </dsp:sp>
    <dsp:sp modelId="{112E6A00-98F1-4352-ADFA-4F6C5DBAB430}">
      <dsp:nvSpPr>
        <dsp:cNvPr id="0" name=""/>
        <dsp:cNvSpPr/>
      </dsp:nvSpPr>
      <dsp:spPr>
        <a:xfrm>
          <a:off x="2486030" y="1383478"/>
          <a:ext cx="1645959" cy="987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GPS Module</a:t>
          </a:r>
        </a:p>
      </dsp:txBody>
      <dsp:txXfrm>
        <a:off x="2486030" y="1383478"/>
        <a:ext cx="1645959" cy="987575"/>
      </dsp:txXfrm>
    </dsp:sp>
    <dsp:sp modelId="{20302BEA-9A45-401B-860C-84AE64D6D7C8}">
      <dsp:nvSpPr>
        <dsp:cNvPr id="0" name=""/>
        <dsp:cNvSpPr/>
      </dsp:nvSpPr>
      <dsp:spPr>
        <a:xfrm>
          <a:off x="4140220" y="1383478"/>
          <a:ext cx="1645959" cy="987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Inertial Measurement Unit</a:t>
          </a:r>
        </a:p>
      </dsp:txBody>
      <dsp:txXfrm>
        <a:off x="4140220" y="1383478"/>
        <a:ext cx="1645959" cy="987575"/>
      </dsp:txXfrm>
    </dsp:sp>
    <dsp:sp modelId="{D80E78B8-161A-441F-A89B-DD937F05A33D}">
      <dsp:nvSpPr>
        <dsp:cNvPr id="0" name=""/>
        <dsp:cNvSpPr/>
      </dsp:nvSpPr>
      <dsp:spPr>
        <a:xfrm>
          <a:off x="5794410" y="1383478"/>
          <a:ext cx="1645959" cy="9875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Microcontroller</a:t>
          </a:r>
        </a:p>
      </dsp:txBody>
      <dsp:txXfrm>
        <a:off x="5794410" y="1383478"/>
        <a:ext cx="1645959" cy="9875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499FF-FE9E-4872-8DCD-F0BADF2EA595}">
      <dsp:nvSpPr>
        <dsp:cNvPr id="0" name=""/>
        <dsp:cNvSpPr/>
      </dsp:nvSpPr>
      <dsp:spPr>
        <a:xfrm>
          <a:off x="1034026" y="413496"/>
          <a:ext cx="827221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03B83-4F95-4337-99D6-F6A90F65D108}">
      <dsp:nvSpPr>
        <dsp:cNvPr id="0" name=""/>
        <dsp:cNvSpPr/>
      </dsp:nvSpPr>
      <dsp:spPr>
        <a:xfrm>
          <a:off x="1910880" y="344046"/>
          <a:ext cx="95130" cy="17867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399BB-52E6-463E-B6C5-78E8D7162F1A}">
      <dsp:nvSpPr>
        <dsp:cNvPr id="0" name=""/>
        <dsp:cNvSpPr/>
      </dsp:nvSpPr>
      <dsp:spPr>
        <a:xfrm>
          <a:off x="517091" y="0"/>
          <a:ext cx="827065" cy="8270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95" tIns="32095" rIns="32095" bIns="320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1</a:t>
          </a:r>
        </a:p>
      </dsp:txBody>
      <dsp:txXfrm>
        <a:off x="638212" y="121121"/>
        <a:ext cx="584823" cy="584823"/>
      </dsp:txXfrm>
    </dsp:sp>
    <dsp:sp modelId="{0FC5BE4A-9A88-470C-9593-DC0A5123E219}">
      <dsp:nvSpPr>
        <dsp:cNvPr id="0" name=""/>
        <dsp:cNvSpPr/>
      </dsp:nvSpPr>
      <dsp:spPr>
        <a:xfrm>
          <a:off x="0" y="992665"/>
          <a:ext cx="1861247" cy="1766061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17" tIns="165100" rIns="146817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accent1"/>
              </a:solidFill>
              <a:latin typeface="+mj-lt"/>
            </a:rPr>
            <a:t>PHASE 1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>
              <a:solidFill>
                <a:schemeClr val="accent1"/>
              </a:solidFill>
              <a:latin typeface="+mj-lt"/>
            </a:rPr>
            <a:t>January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>
              <a:solidFill>
                <a:schemeClr val="accent1"/>
              </a:solidFill>
              <a:latin typeface="+mj-lt"/>
            </a:rPr>
            <a:t>Formed team</a:t>
          </a:r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>
              <a:solidFill>
                <a:schemeClr val="accent1"/>
              </a:solidFill>
              <a:latin typeface="+mj-lt"/>
            </a:rPr>
            <a:t>Interacted with customer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>
              <a:solidFill>
                <a:schemeClr val="accent1"/>
              </a:solidFill>
              <a:latin typeface="+mj-lt"/>
            </a:rPr>
            <a:t>Brainstorm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>
              <a:solidFill>
                <a:schemeClr val="accent1"/>
              </a:solidFill>
              <a:latin typeface="+mj-lt"/>
            </a:rPr>
            <a:t>Pitch</a:t>
          </a:r>
        </a:p>
      </dsp:txBody>
      <dsp:txXfrm>
        <a:off x="0" y="1345877"/>
        <a:ext cx="1861247" cy="1412849"/>
      </dsp:txXfrm>
    </dsp:sp>
    <dsp:sp modelId="{D0C5FB23-0FA3-493A-AFD9-9A52700443FE}">
      <dsp:nvSpPr>
        <dsp:cNvPr id="0" name=""/>
        <dsp:cNvSpPr/>
      </dsp:nvSpPr>
      <dsp:spPr>
        <a:xfrm>
          <a:off x="2068052" y="413496"/>
          <a:ext cx="186124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176C4-7061-4262-9581-CCB968A30D5D}">
      <dsp:nvSpPr>
        <dsp:cNvPr id="0" name=""/>
        <dsp:cNvSpPr/>
      </dsp:nvSpPr>
      <dsp:spPr>
        <a:xfrm>
          <a:off x="3978933" y="344046"/>
          <a:ext cx="95130" cy="17867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D5574-4B11-493C-9016-441201C4B020}">
      <dsp:nvSpPr>
        <dsp:cNvPr id="0" name=""/>
        <dsp:cNvSpPr/>
      </dsp:nvSpPr>
      <dsp:spPr>
        <a:xfrm>
          <a:off x="2585143" y="0"/>
          <a:ext cx="827065" cy="8270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95" tIns="32095" rIns="32095" bIns="320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2</a:t>
          </a:r>
        </a:p>
      </dsp:txBody>
      <dsp:txXfrm>
        <a:off x="2706264" y="121121"/>
        <a:ext cx="584823" cy="584823"/>
      </dsp:txXfrm>
    </dsp:sp>
    <dsp:sp modelId="{2724EDE1-5AD0-4DC5-AD32-B20D1BFB78B8}">
      <dsp:nvSpPr>
        <dsp:cNvPr id="0" name=""/>
        <dsp:cNvSpPr/>
      </dsp:nvSpPr>
      <dsp:spPr>
        <a:xfrm>
          <a:off x="2068052" y="992665"/>
          <a:ext cx="1861247" cy="1766061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17" tIns="165100" rIns="146817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accent1"/>
              </a:solidFill>
              <a:latin typeface="+mj-lt"/>
            </a:rPr>
            <a:t>PHASE 2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>
              <a:solidFill>
                <a:schemeClr val="accent1"/>
              </a:solidFill>
              <a:latin typeface="+mj-lt"/>
            </a:rPr>
            <a:t>February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>
              <a:solidFill>
                <a:schemeClr val="accent1"/>
              </a:solidFill>
              <a:latin typeface="+mj-lt"/>
            </a:rPr>
            <a:t>Design constraints</a:t>
          </a:r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>
              <a:solidFill>
                <a:schemeClr val="accent1"/>
              </a:solidFill>
              <a:latin typeface="+mj-lt"/>
            </a:rPr>
            <a:t>Researched Parts</a:t>
          </a:r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>
              <a:solidFill>
                <a:schemeClr val="accent1"/>
              </a:solidFill>
              <a:latin typeface="+mj-lt"/>
            </a:rPr>
            <a:t>Received parts from customer</a:t>
          </a:r>
        </a:p>
      </dsp:txBody>
      <dsp:txXfrm>
        <a:off x="2068052" y="1345877"/>
        <a:ext cx="1861247" cy="1412849"/>
      </dsp:txXfrm>
    </dsp:sp>
    <dsp:sp modelId="{FC03188B-D61E-4219-85B9-AEE4654CA9B9}">
      <dsp:nvSpPr>
        <dsp:cNvPr id="0" name=""/>
        <dsp:cNvSpPr/>
      </dsp:nvSpPr>
      <dsp:spPr>
        <a:xfrm>
          <a:off x="4136105" y="413496"/>
          <a:ext cx="186124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2DE44-CAB6-4DD2-927C-ACD297E240BA}">
      <dsp:nvSpPr>
        <dsp:cNvPr id="0" name=""/>
        <dsp:cNvSpPr/>
      </dsp:nvSpPr>
      <dsp:spPr>
        <a:xfrm>
          <a:off x="6046986" y="344046"/>
          <a:ext cx="95130" cy="17867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4806C5-41D9-4D1B-BA5C-E20C6E34CA0F}">
      <dsp:nvSpPr>
        <dsp:cNvPr id="0" name=""/>
        <dsp:cNvSpPr/>
      </dsp:nvSpPr>
      <dsp:spPr>
        <a:xfrm>
          <a:off x="4653196" y="0"/>
          <a:ext cx="827065" cy="8270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95" tIns="32095" rIns="32095" bIns="320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3</a:t>
          </a:r>
        </a:p>
      </dsp:txBody>
      <dsp:txXfrm>
        <a:off x="4774317" y="121121"/>
        <a:ext cx="584823" cy="584823"/>
      </dsp:txXfrm>
    </dsp:sp>
    <dsp:sp modelId="{87818C08-44D3-431A-8AAC-29899651F505}">
      <dsp:nvSpPr>
        <dsp:cNvPr id="0" name=""/>
        <dsp:cNvSpPr/>
      </dsp:nvSpPr>
      <dsp:spPr>
        <a:xfrm>
          <a:off x="4136105" y="992665"/>
          <a:ext cx="1861247" cy="1766061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17" tIns="165100" rIns="146817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accent1"/>
              </a:solidFill>
              <a:latin typeface="Gill Sans MT" panose="020B0502020104020203"/>
            </a:rPr>
            <a:t>PHASE 3</a:t>
          </a:r>
          <a:endParaRPr lang="en-US" sz="1100" b="0" kern="1200">
            <a:solidFill>
              <a:schemeClr val="accent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>
              <a:solidFill>
                <a:schemeClr val="accent1"/>
              </a:solidFill>
              <a:latin typeface="Gill Sans MT" panose="020B0502020104020203"/>
            </a:rPr>
            <a:t>March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>
              <a:solidFill>
                <a:schemeClr val="accent1"/>
              </a:solidFill>
              <a:latin typeface="Gill Sans MT" panose="020B0502020104020203"/>
            </a:rPr>
            <a:t>Approach</a:t>
          </a:r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>
              <a:solidFill>
                <a:schemeClr val="accent1"/>
              </a:solidFill>
              <a:latin typeface="Gill Sans MT" panose="020B0502020104020203"/>
            </a:rPr>
            <a:t>Assemble hardware 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>
              <a:solidFill>
                <a:schemeClr val="accent1"/>
              </a:solidFill>
              <a:latin typeface="Gill Sans MT" panose="020B0502020104020203"/>
            </a:rPr>
            <a:t>Coding</a:t>
          </a:r>
          <a:endParaRPr lang="en-US" sz="1100" b="0" kern="1200">
            <a:solidFill>
              <a:schemeClr val="accent1"/>
            </a:solidFill>
          </a:endParaRPr>
        </a:p>
      </dsp:txBody>
      <dsp:txXfrm>
        <a:off x="4136105" y="1345877"/>
        <a:ext cx="1861247" cy="1412849"/>
      </dsp:txXfrm>
    </dsp:sp>
    <dsp:sp modelId="{A9C79A0E-7D48-4BE3-A117-3F27F9CD8278}">
      <dsp:nvSpPr>
        <dsp:cNvPr id="0" name=""/>
        <dsp:cNvSpPr/>
      </dsp:nvSpPr>
      <dsp:spPr>
        <a:xfrm>
          <a:off x="6204158" y="413496"/>
          <a:ext cx="930623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205785-02F9-4084-92C8-20DF44001862}">
      <dsp:nvSpPr>
        <dsp:cNvPr id="0" name=""/>
        <dsp:cNvSpPr/>
      </dsp:nvSpPr>
      <dsp:spPr>
        <a:xfrm>
          <a:off x="6721249" y="0"/>
          <a:ext cx="827065" cy="8270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95" tIns="32095" rIns="32095" bIns="320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4</a:t>
          </a:r>
        </a:p>
      </dsp:txBody>
      <dsp:txXfrm>
        <a:off x="6842370" y="121121"/>
        <a:ext cx="584823" cy="584823"/>
      </dsp:txXfrm>
    </dsp:sp>
    <dsp:sp modelId="{84F43054-172F-4E62-BFFA-5BA8C68E10F7}">
      <dsp:nvSpPr>
        <dsp:cNvPr id="0" name=""/>
        <dsp:cNvSpPr/>
      </dsp:nvSpPr>
      <dsp:spPr>
        <a:xfrm>
          <a:off x="6204158" y="992665"/>
          <a:ext cx="1861247" cy="1766061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17" tIns="165100" rIns="146817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accent1"/>
              </a:solidFill>
              <a:latin typeface="Gill Sans MT" panose="020B0502020104020203"/>
            </a:rPr>
            <a:t>PHASE 4</a:t>
          </a:r>
          <a:endParaRPr lang="en-US" sz="1100" b="0" kern="1200">
            <a:solidFill>
              <a:schemeClr val="accent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>
              <a:solidFill>
                <a:schemeClr val="accent1"/>
              </a:solidFill>
              <a:latin typeface="Gill Sans MT" panose="020B0502020104020203"/>
            </a:rPr>
            <a:t>April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>
              <a:solidFill>
                <a:schemeClr val="accent1"/>
              </a:solidFill>
              <a:latin typeface="Gill Sans MT" panose="020B0502020104020203"/>
            </a:rPr>
            <a:t>Evaluation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>
              <a:solidFill>
                <a:schemeClr val="accent1"/>
              </a:solidFill>
              <a:latin typeface="Gill Sans MT" panose="020B0502020104020203"/>
            </a:rPr>
            <a:t>Testing</a:t>
          </a:r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kern="1200">
              <a:solidFill>
                <a:schemeClr val="accent1"/>
              </a:solidFill>
              <a:latin typeface="Gill Sans MT" panose="020B0502020104020203"/>
            </a:rPr>
            <a:t>Presentation</a:t>
          </a:r>
        </a:p>
      </dsp:txBody>
      <dsp:txXfrm>
        <a:off x="6204158" y="1345877"/>
        <a:ext cx="1861247" cy="1412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AJ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1e889cef1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1e889cef1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/>
              <a:t>Joey(safety to enviornmental) and Zachary(Economic to manufacturability)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1e889cef1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1e889cef10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e889cef1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e889cef10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Walker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1e889cef1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1e889cef1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Walker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1e889cef1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1e889cef1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Zack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1e889cef1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1e889cef1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AJ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93807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1e889cef10_3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1e889cef10_3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AJ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8241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e889cef10_1_1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e889cef10_1_1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9758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1e889cef10_3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1e889cef10_3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5260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e889cef10_1_1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e889cef10_1_1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Walker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5961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e889cef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1e889cef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AJ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1e889cef10_3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1e889cef10_3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Walker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1e889cef10_1_1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1e889cef10_1_1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Will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1e889cef10_3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1e889cef10_3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Will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e889cef10_1_1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e889cef10_1_1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Joey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1e889cef10_3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1e889cef10_3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Joey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1e889cef1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1e889cef1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Walker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1e889cef10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1e889cef10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Walker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e889cef10_1_1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e889cef10_1_1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AJ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1e889cef10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1e889cef10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AJ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e889cef10_1_1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e889cef10_1_1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Joey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8624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e889cef1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e889cef1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e889cef10_3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1e889cef10_3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Joey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70478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e889cef10_1_1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e889cef10_1_1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Will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76148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e889cef10_3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1e889cef10_3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Will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1e889cef10_1_10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1e889cef10_1_10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Zack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1e889cef10_1_1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1e889cef10_1_1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AJ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Will</a:t>
            </a:r>
          </a:p>
        </p:txBody>
      </p:sp>
    </p:spTree>
    <p:extLst>
      <p:ext uri="{BB962C8B-B14F-4D97-AF65-F5344CB8AC3E}">
        <p14:creationId xmlns:p14="http://schemas.microsoft.com/office/powerpoint/2010/main" val="41122462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ea typeface="Calibri"/>
              </a:rPr>
              <a:t>Walker</a:t>
            </a:r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141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e889cef1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e889cef1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</a:t>
            </a:r>
          </a:p>
        </p:txBody>
      </p:sp>
    </p:spTree>
    <p:extLst>
      <p:ext uri="{BB962C8B-B14F-4D97-AF65-F5344CB8AC3E}">
        <p14:creationId xmlns:p14="http://schemas.microsoft.com/office/powerpoint/2010/main" val="4104925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e889cef1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1e889cef1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e889cef1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e889cef1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Walker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3300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e889cef1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e889cef1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Zack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e889cef1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e889cef1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AJ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1e889cef1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1e889cef1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/>
              <a:t>AJ(Battery to sensor) and Walker(Sampling to latency)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231432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765324"/>
            <a:ext cx="8245162" cy="1106260"/>
          </a:xfrm>
          <a:effectLst/>
        </p:spPr>
        <p:txBody>
          <a:bodyPr anchor="b">
            <a:normAutofit/>
          </a:bodyPr>
          <a:lstStyle>
            <a:lvl1pPr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1871584"/>
            <a:ext cx="8245160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2844" cap="all">
                <a:solidFill>
                  <a:schemeClr val="accent2"/>
                </a:solidFill>
              </a:defRPr>
            </a:lvl1pPr>
            <a:lvl2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4467103"/>
            <a:ext cx="213360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4463859"/>
            <a:ext cx="5187908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6233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4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57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449794"/>
            <a:ext cx="2180113" cy="4362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506795"/>
            <a:ext cx="1503123" cy="38873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506795"/>
            <a:ext cx="5922209" cy="388730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4467103"/>
            <a:ext cx="99610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4463859"/>
            <a:ext cx="592220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4467103"/>
            <a:ext cx="87314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90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091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5933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35373"/>
            <a:ext cx="8272211" cy="2758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89381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4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3856481"/>
            <a:ext cx="8468145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2282933"/>
            <a:ext cx="8272211" cy="1123130"/>
          </a:xfrm>
        </p:spPr>
        <p:txBody>
          <a:bodyPr anchor="b">
            <a:normAutofit/>
          </a:bodyPr>
          <a:lstStyle>
            <a:lvl1pPr algn="l">
              <a:defRPr sz="64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3406063"/>
            <a:ext cx="827221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3200" cap="all">
                <a:solidFill>
                  <a:schemeClr val="accent2"/>
                </a:solidFill>
              </a:defRPr>
            </a:lvl1pPr>
            <a:lvl2pPr marL="8128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6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1671003"/>
            <a:ext cx="4066793" cy="272478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1671003"/>
            <a:ext cx="4066794" cy="272478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5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1688169"/>
            <a:ext cx="3815306" cy="402004"/>
          </a:xfrm>
        </p:spPr>
        <p:txBody>
          <a:bodyPr anchor="b">
            <a:noAutofit/>
          </a:bodyPr>
          <a:lstStyle>
            <a:lvl1pPr marL="0" indent="0">
              <a:buNone/>
              <a:defRPr sz="3911" b="0">
                <a:solidFill>
                  <a:schemeClr val="accent2"/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1688169"/>
            <a:ext cx="3815305" cy="415030"/>
          </a:xfrm>
        </p:spPr>
        <p:txBody>
          <a:bodyPr anchor="b">
            <a:noAutofit/>
          </a:bodyPr>
          <a:lstStyle>
            <a:lvl1pPr marL="0" indent="0">
              <a:buNone/>
              <a:defRPr sz="3911" b="0">
                <a:solidFill>
                  <a:schemeClr val="accent2"/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4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3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3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3856480"/>
            <a:ext cx="8473650" cy="956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3946722"/>
            <a:ext cx="3682084" cy="517136"/>
          </a:xfrm>
        </p:spPr>
        <p:txBody>
          <a:bodyPr anchor="ctr"/>
          <a:lstStyle>
            <a:lvl1pPr algn="l">
              <a:defRPr sz="3556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450900"/>
            <a:ext cx="8469630" cy="3153600"/>
          </a:xfrm>
        </p:spPr>
        <p:txBody>
          <a:bodyPr anchor="ctr">
            <a:normAutofit/>
          </a:bodyPr>
          <a:lstStyle>
            <a:lvl1pPr>
              <a:defRPr sz="3556">
                <a:solidFill>
                  <a:schemeClr val="tx2"/>
                </a:solidFill>
              </a:defRPr>
            </a:lvl1pPr>
            <a:lvl2pPr>
              <a:defRPr sz="3200">
                <a:solidFill>
                  <a:schemeClr val="tx2"/>
                </a:solidFill>
              </a:defRPr>
            </a:lvl2pPr>
            <a:lvl3pPr>
              <a:defRPr sz="2844">
                <a:solidFill>
                  <a:schemeClr val="tx2"/>
                </a:solidFill>
              </a:defRPr>
            </a:lvl3pPr>
            <a:lvl4pPr>
              <a:defRPr sz="2489">
                <a:solidFill>
                  <a:schemeClr val="tx2"/>
                </a:solidFill>
              </a:defRPr>
            </a:lvl4pPr>
            <a:lvl5pPr>
              <a:defRPr sz="2489">
                <a:solidFill>
                  <a:schemeClr val="tx2"/>
                </a:solidFill>
              </a:defRPr>
            </a:lvl5pPr>
            <a:lvl6pPr>
              <a:defRPr sz="2489">
                <a:solidFill>
                  <a:schemeClr val="tx2"/>
                </a:solidFill>
              </a:defRPr>
            </a:lvl6pPr>
            <a:lvl7pPr>
              <a:defRPr sz="2489">
                <a:solidFill>
                  <a:schemeClr val="tx2"/>
                </a:solidFill>
              </a:defRPr>
            </a:lvl7pPr>
            <a:lvl8pPr>
              <a:defRPr sz="2489">
                <a:solidFill>
                  <a:schemeClr val="tx2"/>
                </a:solidFill>
              </a:defRPr>
            </a:lvl8pPr>
            <a:lvl9pPr>
              <a:defRPr sz="2489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3946723"/>
            <a:ext cx="4402490" cy="517136"/>
          </a:xfrm>
        </p:spPr>
        <p:txBody>
          <a:bodyPr anchor="ctr">
            <a:normAutofit/>
          </a:bodyPr>
          <a:lstStyle>
            <a:lvl1pPr marL="0" indent="0" algn="r">
              <a:buNone/>
              <a:defRPr sz="1956">
                <a:solidFill>
                  <a:schemeClr val="bg1"/>
                </a:solidFill>
              </a:defRPr>
            </a:lvl1pPr>
            <a:lvl2pPr marL="812810" indent="0">
              <a:buNone/>
              <a:defRPr sz="1956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1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520042"/>
            <a:ext cx="8272212" cy="425054"/>
          </a:xfrm>
        </p:spPr>
        <p:txBody>
          <a:bodyPr anchor="b">
            <a:normAutofit/>
          </a:bodyPr>
          <a:lstStyle>
            <a:lvl1pPr algn="l">
              <a:defRPr sz="4267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449794"/>
            <a:ext cx="8468144" cy="2667939"/>
          </a:xfrm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812810" indent="0">
              <a:buNone/>
              <a:defRPr sz="2844"/>
            </a:lvl2pPr>
            <a:lvl3pPr marL="1625620" indent="0">
              <a:buNone/>
              <a:defRPr sz="2844"/>
            </a:lvl3pPr>
            <a:lvl4pPr marL="2438430" indent="0">
              <a:buNone/>
              <a:defRPr sz="2844"/>
            </a:lvl4pPr>
            <a:lvl5pPr marL="3251241" indent="0">
              <a:buNone/>
              <a:defRPr sz="2844"/>
            </a:lvl5pPr>
            <a:lvl6pPr marL="4064051" indent="0">
              <a:buNone/>
              <a:defRPr sz="2844"/>
            </a:lvl6pPr>
            <a:lvl7pPr marL="4876861" indent="0">
              <a:buNone/>
              <a:defRPr sz="2844"/>
            </a:lvl7pPr>
            <a:lvl8pPr marL="5689671" indent="0">
              <a:buNone/>
              <a:defRPr sz="2844"/>
            </a:lvl8pPr>
            <a:lvl9pPr marL="6502481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3945096"/>
            <a:ext cx="8272213" cy="44900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05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528843"/>
            <a:ext cx="8272212" cy="892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1752002"/>
            <a:ext cx="8272212" cy="264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4467103"/>
            <a:ext cx="21335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4463859"/>
            <a:ext cx="518790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4467103"/>
            <a:ext cx="78938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4901" y="34290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340232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429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1_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e.rakwireless.com/products/rak4631-lpwan-node" TargetMode="External"/><Relationship Id="rId2" Type="http://schemas.openxmlformats.org/officeDocument/2006/relationships/hyperlink" Target="https://cdns.abclocal.go.com/content/kgo/images/cms/1502726_1280x720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arduino.cc/hardware/nano-rp2040-connect" TargetMode="External"/><Relationship Id="rId4" Type="http://schemas.openxmlformats.org/officeDocument/2006/relationships/hyperlink" Target="https://store.rakwireless.com/products/rak5005-o-base-boar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spberrypi.com/products/raspberry-pi-zero/" TargetMode="External"/><Relationship Id="rId7" Type="http://schemas.openxmlformats.org/officeDocument/2006/relationships/hyperlink" Target="https://store.rakwireless.com/products/rak5860-lte-nb-iot-extension-board" TargetMode="External"/><Relationship Id="rId2" Type="http://schemas.openxmlformats.org/officeDocument/2006/relationships/hyperlink" Target="https://store.particle.io/products/boron-lt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ouser.com/ProductDetail/Seeed-Studio/102010128?qs=WY0B%252Bpw29jMGjDlFmQEYGA%3D%3D" TargetMode="External"/><Relationship Id="rId5" Type="http://schemas.openxmlformats.org/officeDocument/2006/relationships/hyperlink" Target="https://www.amazon.com/Gowoops-Wireless-Transmitter-Compatible-Microcomputer/dp/B07G7RZLTW/ref=pd_sbs_5/141-3004043-4104327?pd_rd_w=Ol66E&amp;pf_rd_p=dfec2022-428d-4b18-a6d4-8f791333a139&amp;pf_rd_r=1SHQPNNKQK2XQV085V2D&amp;pd_rd_r=30139669-015c-4587-bdaa-c8dd41c81e04&amp;pd_rd_wg=ySFCY&amp;pd_rd_i=B07G7RZLTW&amp;psc=1" TargetMode="External"/><Relationship Id="rId4" Type="http://schemas.openxmlformats.org/officeDocument/2006/relationships/hyperlink" Target="https://www.amazon.com/RYLR896-Module-SX1276-Antenna-Command/dp/B07NB3BK5H.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Raspberry-SIM7080G-External-Interface-XYGStudy/dp/B08434FHLJ/ref=sr_1_7?crid=389MJCVFW41JF&amp;keywords=nb-iot+LTE&amp;qid=1646012159&amp;s=electronics&amp;sprefix=nb-iot+lte%2Celectronics%2C80&amp;sr=1-7" TargetMode="External"/><Relationship Id="rId7" Type="http://schemas.openxmlformats.org/officeDocument/2006/relationships/hyperlink" Target="https://www.digikey.com/en/products/detail/pulselarsen-antennas/W1096/13244582" TargetMode="External"/><Relationship Id="rId2" Type="http://schemas.openxmlformats.org/officeDocument/2006/relationships/hyperlink" Target="https://www.amazon.com/HiLetgo-Smallest-Breakout-Quad-band-3-7-4-2V/dp/B01DLIJM2E/ref=pd_lpo_2?pd_rd_i=B01DLIJM2E&amp;psc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igikey.com/en/products/detail/pulselarsen-antennas/W5150/13244581" TargetMode="External"/><Relationship Id="rId5" Type="http://schemas.openxmlformats.org/officeDocument/2006/relationships/hyperlink" Target="https://www.digikey.com/en/products/detail/mikroelektronika/MIKROE-4472/13958758" TargetMode="External"/><Relationship Id="rId4" Type="http://schemas.openxmlformats.org/officeDocument/2006/relationships/hyperlink" Target="http://www.digikey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Bingfu-Cellular-Wildlife-Security-Amplifier/dp/B08139ZVVF/ref=sr_1_8?crid=RW4KT6092DBO&amp;keywords=4g%2Bantenna&amp;qid=1646771762&amp;sprefix=4g%2Bantenna%2Caps%2C135&amp;sr=8-8&amp;th=1" TargetMode="External"/><Relationship Id="rId7" Type="http://schemas.openxmlformats.org/officeDocument/2006/relationships/hyperlink" Target="https://store.rakwireless.com/products/rak1904-lis3dh-3-axis-acceleration-sensor" TargetMode="External"/><Relationship Id="rId2" Type="http://schemas.openxmlformats.org/officeDocument/2006/relationships/hyperlink" Target="https://www.digikey.com/en/products/detail/pulselarsen-antennas/W3907B0127/1528706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igikey.com/en/products/detail/quectel/MC60CA-04-STD/13278076" TargetMode="External"/><Relationship Id="rId5" Type="http://schemas.openxmlformats.org/officeDocument/2006/relationships/hyperlink" Target="https://www.digikey.com/en/products/detail/sierra-wireless/XA1110-1103891/8572914" TargetMode="External"/><Relationship Id="rId4" Type="http://schemas.openxmlformats.org/officeDocument/2006/relationships/hyperlink" Target="https://www.mouser.com/ProductDetail/DFRobot/TEL0137?qs=DRkmTr78QAQBGHkfGqmsFw%3D%3D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user.com/ProductDetail/Xsens/MTi-1-0I-T?qs=pBJMDPsKWf3QijwWCJT1NA%3D%3D" TargetMode="External"/><Relationship Id="rId2" Type="http://schemas.openxmlformats.org/officeDocument/2006/relationships/hyperlink" Target="https://www.mouser.com/ProductDetail/ACEINNA/OpenIMU330BI?qs=B6kkDfuK7%2FAO2lij2iCtwg%3D%3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azon.com/AOSHIKE-Polycrystalline-Battery-Charger-2-67x1-45inch/dp/B0736W4HK1/ref=sr_1_4?keywords=SUNYIMA+Solar+Panels&amp;qid=1646772250&amp;s=lawn-garden&amp;sr=1-4" TargetMode="External"/><Relationship Id="rId5" Type="http://schemas.openxmlformats.org/officeDocument/2006/relationships/hyperlink" Target="https://www.mouser.com/ProductDetail/Murata-Electronics/SCC2230-E02-05?qs=u1o5GQxYRwpFEw2sn75Q8Q%3D%3D" TargetMode="External"/><Relationship Id="rId4" Type="http://schemas.openxmlformats.org/officeDocument/2006/relationships/hyperlink" Target="https://www.mouser.com/ProductDetail/TDK-InvenSense/MPU-6881?qs=u4fy%2FsgLU9MthFpyRcZ0%252Bg%3D%3D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key.com/en/products/detail/panasonic-bsg/AM-5907CAR-DGK-T/2165198" TargetMode="External"/><Relationship Id="rId2" Type="http://schemas.openxmlformats.org/officeDocument/2006/relationships/hyperlink" Target="https://www.amazon.com/AOSHIKE-Electric-Materials-photovoltaic-53x30MM/dp/B07BMMHMSJ/ref=sr_1_3?crid=10Q05YPFYLIM&amp;keywords=aoshike+10+pcs+5v+30ma+mini+solar+panels&amp;qid=1646772815&amp;sprefix=AOSHIKE%2Caps%2C149&amp;sr=8-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mazon.com/3-7V-4400mAh-16-28wh-Rechargeable-Li-ion-Battery/dp/B08PNSRM3Y/ref=sr_1_1?crid=3G43YSCVFVJGH&amp;keywords=3.7V+4400mAh-16.28wh+Rechargeable+Li-ion+Battery+-+VIDAR+Real&amp;qid=1646784329&amp;s=hpc&amp;sprefix=3.7v+4400mah-16.28wh+rechargeable+li-ion+battery+-+vidar+real+%2Chpc%2C103&amp;sr=1-1" TargetMode="External"/><Relationship Id="rId4" Type="http://schemas.openxmlformats.org/officeDocument/2006/relationships/hyperlink" Target="https://www.amazon.com/3000mAh-Battery-Rechargeable-Lithium-Connector/dp/B09FPQ62FM/ref=sr_1_2?crid=2ZB1688QC1W4A&amp;keywords=rechargeable+3.7+v+battery&amp;qid=1646769236&amp;refinements=p_n_feature_five_browse-bin%3A23559008011&amp;rnid=23559001011&amp;s=hpc&amp;sprefix=rechargeable+3.7+v+battery%2Caps%2C92&amp;sr=1-2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2800mAh-Battery-Rechargeable-Lithium-Connector/dp/B09FNYWP33/ref=sr_1_2?keywords=3.7+v+battery&amp;qid=1646773312&amp;refinements=p_n_feature_five_browse-bin%3A23559007011&amp;rnid=23559001011&amp;s=hpc&amp;sr=1-2" TargetMode="External"/><Relationship Id="rId2" Type="http://schemas.openxmlformats.org/officeDocument/2006/relationships/hyperlink" Target="https://www.amazon.com/2400mAh-Battery-Rechargeable-Lithium-Connector/dp/B09FK974GT/ref=sr_1_1?keywords=3.7+v+battery&amp;qid=1646773270&amp;refinements=p_n_feature_five_browse-bin%3A23559007011&amp;rnid=23559001011&amp;s=hpc&amp;sr=1-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mazon.com/XINGYHENG-XL6009-DC-DC-Converter-Power-Adjustable-Step-down/dp/B08PP1N8G5/ref=sr_1_19?keywords=Boost+Converter&amp;qid=1646113200&amp;sr=8-19" TargetMode="External"/><Relationship Id="rId4" Type="http://schemas.openxmlformats.org/officeDocument/2006/relationships/hyperlink" Target="https://www.mouser.com/ProductDetail/Maxim-Integrated/MAX20474ATDA-V%2b?qs=A6eO%252BMLsxmQpOzvW2yv6Iw%3D%3D.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duino.cc/" TargetMode="External"/><Relationship Id="rId2" Type="http://schemas.openxmlformats.org/officeDocument/2006/relationships/hyperlink" Target="https://www.geeksforgeeks.org/firebase-introduc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lutter.dev/" TargetMode="External"/><Relationship Id="rId5" Type="http://schemas.openxmlformats.org/officeDocument/2006/relationships/hyperlink" Target="https://www.hologram.io/" TargetMode="External"/><Relationship Id="rId4" Type="http://schemas.openxmlformats.org/officeDocument/2006/relationships/hyperlink" Target="https://www.helium.com/lorawan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5DDE08C2-90C5-4136-9BF1-8F19E825B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6A7F378-4E9D-43CC-90B9-25B3371F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4899" y="340232"/>
            <a:ext cx="8474201" cy="4452690"/>
            <a:chOff x="446533" y="453643"/>
            <a:chExt cx="11298934" cy="5936922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60B22F7-636C-4807-8026-DF766891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3" y="4199467"/>
              <a:ext cx="11296733" cy="21910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E85C17F-22AF-422E-BB04-0D1884CAA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34D1348-5191-490F-85AC-D9BBC9E35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5E5F86F-DABE-4391-B083-EA55ED64E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01990" y="3460629"/>
            <a:ext cx="8245162" cy="1106260"/>
          </a:xfrm>
          <a:prstGeom prst="rect">
            <a:avLst/>
          </a:prstGeom>
        </p:spPr>
        <p:txBody>
          <a:bodyPr spcFirstLastPara="1" lIns="91425" tIns="91425" rIns="91425" bIns="91425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</a:rPr>
              <a:t>WRECKS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Wireless Roadside Emergency Collision Kinetic Sensor</a:t>
            </a:r>
          </a:p>
        </p:txBody>
      </p:sp>
      <p:pic>
        <p:nvPicPr>
          <p:cNvPr id="5" name="Picture 4" descr="A picture containing road, scene, way, outdoor&#10;&#10;Description automatically generated">
            <a:extLst>
              <a:ext uri="{FF2B5EF4-FFF2-40B4-BE49-F238E27FC236}">
                <a16:creationId xmlns:a16="http://schemas.microsoft.com/office/drawing/2014/main" id="{3D756F71-088C-4049-9F51-EA6A22AC9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66" r="1" b="25541"/>
          <a:stretch/>
        </p:blipFill>
        <p:spPr>
          <a:xfrm>
            <a:off x="334899" y="449793"/>
            <a:ext cx="8469107" cy="26679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PRACTICAL CONSTRAINTS</a:t>
            </a:r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F68895F-0B82-421C-9B47-C549114C5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32312"/>
              </p:ext>
            </p:extLst>
          </p:nvPr>
        </p:nvGraphicFramePr>
        <p:xfrm>
          <a:off x="1585406" y="1635373"/>
          <a:ext cx="6009193" cy="298151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231980">
                  <a:extLst>
                    <a:ext uri="{9D8B030D-6E8A-4147-A177-3AD203B41FA5}">
                      <a16:colId xmlns:a16="http://schemas.microsoft.com/office/drawing/2014/main" val="1511299502"/>
                    </a:ext>
                  </a:extLst>
                </a:gridCol>
                <a:gridCol w="1051511">
                  <a:extLst>
                    <a:ext uri="{9D8B030D-6E8A-4147-A177-3AD203B41FA5}">
                      <a16:colId xmlns:a16="http://schemas.microsoft.com/office/drawing/2014/main" val="1641584990"/>
                    </a:ext>
                  </a:extLst>
                </a:gridCol>
                <a:gridCol w="3725702">
                  <a:extLst>
                    <a:ext uri="{9D8B030D-6E8A-4147-A177-3AD203B41FA5}">
                      <a16:colId xmlns:a16="http://schemas.microsoft.com/office/drawing/2014/main" val="1693958291"/>
                    </a:ext>
                  </a:extLst>
                </a:gridCol>
              </a:tblGrid>
              <a:tr h="3726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Type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Name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Description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1915837"/>
                  </a:ext>
                </a:extLst>
              </a:tr>
              <a:tr h="3726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Safety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Notifications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The device can contact emergency services in the case of a crash.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1257531"/>
                  </a:ext>
                </a:extLst>
              </a:tr>
              <a:tr h="3726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Environmental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Waterproofing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The device survives storms and flooding.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1847659"/>
                  </a:ext>
                </a:extLst>
              </a:tr>
              <a:tr h="3726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Environmental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Temperature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The device functions in both hot and cold severe weather conditions.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0976124"/>
                  </a:ext>
                </a:extLst>
              </a:tr>
              <a:tr h="3726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Economic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Price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The device is priced less than one hundred dollars.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6198498"/>
                  </a:ext>
                </a:extLst>
              </a:tr>
              <a:tr h="3726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Sustainability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Lifespan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The device is designed to last five years.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4901343"/>
                  </a:ext>
                </a:extLst>
              </a:tr>
              <a:tr h="3726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Manufacturability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Attachment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WRECKS is attached to the guardrail using adhesive pads.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3550282"/>
                  </a:ext>
                </a:extLst>
              </a:tr>
              <a:tr h="3726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Manufacturability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Size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The entire device is no larger than 100 mm wide, 100 mm long, and 50 mm tall.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462846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STANDARDS</a:t>
            </a:r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BB83B9-DBDC-4573-9B66-E23E75548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450060"/>
              </p:ext>
            </p:extLst>
          </p:nvPr>
        </p:nvGraphicFramePr>
        <p:xfrm>
          <a:off x="1250829" y="1682150"/>
          <a:ext cx="6582490" cy="275872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18991">
                  <a:extLst>
                    <a:ext uri="{9D8B030D-6E8A-4147-A177-3AD203B41FA5}">
                      <a16:colId xmlns:a16="http://schemas.microsoft.com/office/drawing/2014/main" val="44414903"/>
                    </a:ext>
                  </a:extLst>
                </a:gridCol>
                <a:gridCol w="1541982">
                  <a:extLst>
                    <a:ext uri="{9D8B030D-6E8A-4147-A177-3AD203B41FA5}">
                      <a16:colId xmlns:a16="http://schemas.microsoft.com/office/drawing/2014/main" val="34965274"/>
                    </a:ext>
                  </a:extLst>
                </a:gridCol>
                <a:gridCol w="3321517">
                  <a:extLst>
                    <a:ext uri="{9D8B030D-6E8A-4147-A177-3AD203B41FA5}">
                      <a16:colId xmlns:a16="http://schemas.microsoft.com/office/drawing/2014/main" val="2627533280"/>
                    </a:ext>
                  </a:extLst>
                </a:gridCol>
              </a:tblGrid>
              <a:tr h="551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Specific standard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Standard document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Specification / application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8614936"/>
                  </a:ext>
                </a:extLst>
              </a:tr>
              <a:tr h="551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IP Rating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IP-67 [2]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WRECKS meets the specifications for an IP-67 rating.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2681799"/>
                  </a:ext>
                </a:extLst>
              </a:tr>
              <a:tr h="551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Communication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FCC 01-158 [3]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WRECKS uses the LoRa protocol, which utilizes the 915 MHz ISM band.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040513"/>
                  </a:ext>
                </a:extLst>
              </a:tr>
              <a:tr h="551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Communication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IEEE Std 802.16m [4]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WRECKS also uses the 4G/LTE network for the communication.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1098826"/>
                  </a:ext>
                </a:extLst>
              </a:tr>
              <a:tr h="551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Global Positioning System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IEEE 2030.101-2018 [5]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WRECKS app utilizes GPS technology to pinpoint the detected collision.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731089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28">
            <a:extLst>
              <a:ext uri="{FF2B5EF4-FFF2-40B4-BE49-F238E27FC236}">
                <a16:creationId xmlns:a16="http://schemas.microsoft.com/office/drawing/2014/main" id="{A499F183-99EE-4B1F-BA64-21A0792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Rectangle 130">
            <a:extLst>
              <a:ext uri="{FF2B5EF4-FFF2-40B4-BE49-F238E27FC236}">
                <a16:creationId xmlns:a16="http://schemas.microsoft.com/office/drawing/2014/main" id="{B783A767-5AFC-40D0-A72C-09036EA1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2" name="Rectangle 132">
            <a:extLst>
              <a:ext uri="{FF2B5EF4-FFF2-40B4-BE49-F238E27FC236}">
                <a16:creationId xmlns:a16="http://schemas.microsoft.com/office/drawing/2014/main" id="{41262CAC-6BC8-43F9-9113-770A277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3" name="Rectangle 134">
            <a:extLst>
              <a:ext uri="{FF2B5EF4-FFF2-40B4-BE49-F238E27FC236}">
                <a16:creationId xmlns:a16="http://schemas.microsoft.com/office/drawing/2014/main" id="{1AA2CCB6-DFD2-41CD-96FE-0140B7935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44" name="Rectangle 136">
            <a:extLst>
              <a:ext uri="{FF2B5EF4-FFF2-40B4-BE49-F238E27FC236}">
                <a16:creationId xmlns:a16="http://schemas.microsoft.com/office/drawing/2014/main" id="{6A225C9B-755F-4F91-9681-5E07AFAA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631"/>
            <a:ext cx="9143999" cy="4664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32CD2CD-6CF3-4EE9-A24A-A41D45DC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542924"/>
            <a:ext cx="2777490" cy="424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6222206" y="1064418"/>
            <a:ext cx="2311182" cy="156440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>
              <a:lnSpc>
                <a:spcPct val="90000"/>
              </a:lnSpc>
              <a:spcAft>
                <a:spcPts val="0"/>
              </a:spcAft>
            </a:pPr>
            <a:r>
              <a:rPr lang="en-US" sz="3100">
                <a:solidFill>
                  <a:srgbClr val="FFFFFF"/>
                </a:solidFill>
              </a:rPr>
              <a:t>APPROACH </a:t>
            </a:r>
          </a:p>
        </p:txBody>
      </p:sp>
      <p:pic>
        <p:nvPicPr>
          <p:cNvPr id="3" name="Picture 3" descr="Diagram, whiteboard&#10;&#10;Description automatically generated">
            <a:extLst>
              <a:ext uri="{FF2B5EF4-FFF2-40B4-BE49-F238E27FC236}">
                <a16:creationId xmlns:a16="http://schemas.microsoft.com/office/drawing/2014/main" id="{3CD11537-7343-D13A-7025-A7DFBF42D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99" y="977533"/>
            <a:ext cx="5712802" cy="32971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6DC969F4-277E-4F95-9ABB-0421358B0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559671" y="778475"/>
            <a:ext cx="2290568" cy="3531848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1"/>
                </a:solidFill>
              </a:rPr>
              <a:t>SUBSYSTEMs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BB62B70-0FFB-4EBC-A23C-3EE215C71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F448DF1-A468-4624-99E7-933CC6207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F7DD6E9-9BF0-44B2-A5B9-1CE2477A4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5E2BD0E-96C7-4908-AD02-AD9AC69C9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5138" y="542923"/>
            <a:ext cx="5623962" cy="42576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33" name="Google Shape;131;p24">
            <a:extLst>
              <a:ext uri="{FF2B5EF4-FFF2-40B4-BE49-F238E27FC236}">
                <a16:creationId xmlns:a16="http://schemas.microsoft.com/office/drawing/2014/main" id="{73BB3E03-67AD-15A5-9E0E-869128E0D4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218277"/>
              </p:ext>
            </p:extLst>
          </p:nvPr>
        </p:nvGraphicFramePr>
        <p:xfrm>
          <a:off x="3448828" y="1041750"/>
          <a:ext cx="5259278" cy="3531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graphicFrame>
        <p:nvGraphicFramePr>
          <p:cNvPr id="139" name="Google Shape;137;p25">
            <a:extLst>
              <a:ext uri="{FF2B5EF4-FFF2-40B4-BE49-F238E27FC236}">
                <a16:creationId xmlns:a16="http://schemas.microsoft.com/office/drawing/2014/main" id="{18D92F48-9977-FC0D-54D7-AE3C0BA1F0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0245629"/>
              </p:ext>
            </p:extLst>
          </p:nvPr>
        </p:nvGraphicFramePr>
        <p:xfrm>
          <a:off x="435895" y="1635373"/>
          <a:ext cx="8272211" cy="2758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</a:t>
            </a:r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83CCD68-169B-401E-9352-6930D4A6E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1635372"/>
            <a:ext cx="2777490" cy="30342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614793-7AF0-4655-BA3E-1C39178E6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993" y="1635372"/>
            <a:ext cx="5329111" cy="3034262"/>
          </a:xfrm>
        </p:spPr>
        <p:txBody>
          <a:bodyPr>
            <a:normAutofit/>
          </a:bodyPr>
          <a:lstStyle/>
          <a:p>
            <a:pPr marL="305435" indent="-305435"/>
            <a:endParaRPr lang="en-US"/>
          </a:p>
          <a:p>
            <a:pPr marL="305435" indent="-305435"/>
            <a:endParaRPr lang="en-US"/>
          </a:p>
          <a:p>
            <a:pPr marL="305435" indent="-305435"/>
            <a:endParaRPr lang="en-US"/>
          </a:p>
          <a:p>
            <a:pPr marL="305435" indent="-305435"/>
            <a:r>
              <a:rPr lang="en-US"/>
              <a:t>Brain of the device</a:t>
            </a:r>
          </a:p>
          <a:p>
            <a:pPr marL="305435" indent="-305435"/>
            <a:r>
              <a:rPr lang="en-US"/>
              <a:t>Communicates data via cellular and LoRa modules</a:t>
            </a:r>
          </a:p>
          <a:p>
            <a:pPr marL="305435" indent="-305435"/>
            <a:r>
              <a:rPr lang="en-US"/>
              <a:t>Receives and interprets data from the IMU</a:t>
            </a:r>
          </a:p>
          <a:p>
            <a:pPr marL="305435" indent="-305435"/>
            <a:endParaRPr lang="en-US"/>
          </a:p>
          <a:p>
            <a:pPr marL="305435" indent="-305435"/>
            <a:endParaRPr lang="en-US"/>
          </a:p>
          <a:p>
            <a:pPr marL="305435" indent="-305435"/>
            <a:endParaRPr lang="en-US"/>
          </a:p>
          <a:p>
            <a:pPr marL="305435" indent="-305435"/>
            <a:endParaRPr lang="en-US"/>
          </a:p>
        </p:txBody>
      </p:sp>
      <p:pic>
        <p:nvPicPr>
          <p:cNvPr id="3" name="Picture 6" descr="A close-up of a microchip&#10;&#10;Description automatically generated">
            <a:extLst>
              <a:ext uri="{FF2B5EF4-FFF2-40B4-BE49-F238E27FC236}">
                <a16:creationId xmlns:a16="http://schemas.microsoft.com/office/drawing/2014/main" id="{446535A7-4DFA-3846-FC0F-D2B7E4B407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279" t="3314" r="-2810" b="6105"/>
          <a:stretch/>
        </p:blipFill>
        <p:spPr>
          <a:xfrm>
            <a:off x="250813" y="1635121"/>
            <a:ext cx="2946417" cy="3032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2BB6B7-B235-ADDA-C825-CCC6C8A698EF}"/>
              </a:ext>
            </a:extLst>
          </p:cNvPr>
          <p:cNvSpPr txBox="1"/>
          <p:nvPr/>
        </p:nvSpPr>
        <p:spPr>
          <a:xfrm>
            <a:off x="2693113" y="4385139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+mn-lt"/>
              </a:rPr>
              <a:t>[6]​​</a:t>
            </a:r>
          </a:p>
        </p:txBody>
      </p:sp>
    </p:spTree>
    <p:extLst>
      <p:ext uri="{BB962C8B-B14F-4D97-AF65-F5344CB8AC3E}">
        <p14:creationId xmlns:p14="http://schemas.microsoft.com/office/powerpoint/2010/main" val="1352661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microcontroller COMPARISON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BE3D5E-EFB8-8492-8E1C-78650F5933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726665"/>
              </p:ext>
            </p:extLst>
          </p:nvPr>
        </p:nvGraphicFramePr>
        <p:xfrm>
          <a:off x="3329781" y="1432718"/>
          <a:ext cx="5473769" cy="3088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12">
                  <a:extLst>
                    <a:ext uri="{9D8B030D-6E8A-4147-A177-3AD203B41FA5}">
                      <a16:colId xmlns:a16="http://schemas.microsoft.com/office/drawing/2014/main" val="3760045179"/>
                    </a:ext>
                  </a:extLst>
                </a:gridCol>
                <a:gridCol w="751599">
                  <a:extLst>
                    <a:ext uri="{9D8B030D-6E8A-4147-A177-3AD203B41FA5}">
                      <a16:colId xmlns:a16="http://schemas.microsoft.com/office/drawing/2014/main" val="1174966270"/>
                    </a:ext>
                  </a:extLst>
                </a:gridCol>
                <a:gridCol w="1857991">
                  <a:extLst>
                    <a:ext uri="{9D8B030D-6E8A-4147-A177-3AD203B41FA5}">
                      <a16:colId xmlns:a16="http://schemas.microsoft.com/office/drawing/2014/main" val="3249282959"/>
                    </a:ext>
                  </a:extLst>
                </a:gridCol>
                <a:gridCol w="602611">
                  <a:extLst>
                    <a:ext uri="{9D8B030D-6E8A-4147-A177-3AD203B41FA5}">
                      <a16:colId xmlns:a16="http://schemas.microsoft.com/office/drawing/2014/main" val="968306064"/>
                    </a:ext>
                  </a:extLst>
                </a:gridCol>
                <a:gridCol w="1094756">
                  <a:extLst>
                    <a:ext uri="{9D8B030D-6E8A-4147-A177-3AD203B41FA5}">
                      <a16:colId xmlns:a16="http://schemas.microsoft.com/office/drawing/2014/main" val="3597297474"/>
                    </a:ext>
                  </a:extLst>
                </a:gridCol>
              </a:tblGrid>
              <a:tr h="430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Product</a:t>
                      </a:r>
                      <a:endParaRPr lang="en-US" sz="11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Clock Speed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(Hz)</a:t>
                      </a:r>
                      <a:endParaRPr lang="en-US" sz="11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Input/Output</a:t>
                      </a:r>
                      <a:endParaRPr lang="en-US" sz="11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Dimensions (mm)</a:t>
                      </a:r>
                      <a:endParaRPr lang="en-US" sz="11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Cost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(USD)</a:t>
                      </a:r>
                      <a:endParaRPr lang="en-US" sz="11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/>
                </a:tc>
                <a:extLst>
                  <a:ext uri="{0D108BD9-81ED-4DB2-BD59-A6C34878D82A}">
                    <a16:rowId xmlns:a16="http://schemas.microsoft.com/office/drawing/2014/main" val="46816887"/>
                  </a:ext>
                </a:extLst>
              </a:tr>
              <a:tr h="451951"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Requirements </a:t>
                      </a:r>
                      <a:endParaRPr lang="en-US" sz="1050" err="1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8042" marR="38042" marT="38042" marB="3804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 MHz</a:t>
                      </a:r>
                    </a:p>
                  </a:txBody>
                  <a:tcPr marL="38042" marR="38042" marT="38042" marB="3804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Pigtail, battery, and solar connectors </a:t>
                      </a:r>
                    </a:p>
                  </a:txBody>
                  <a:tcPr marL="38042" marR="38042" marT="38042" marB="3804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 x 60 </a:t>
                      </a:r>
                    </a:p>
                  </a:txBody>
                  <a:tcPr marL="38042" marR="38042" marT="38042" marB="3804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$60.00</a:t>
                      </a:r>
                    </a:p>
                  </a:txBody>
                  <a:tcPr marL="38042" marR="38042" marT="38042" marB="38042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451556"/>
                  </a:ext>
                </a:extLst>
              </a:tr>
              <a:tr h="6414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RAK5005-O + RAK4631 [6],[7]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64 MHz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2x pigtail for BLE and LoRa, Battery and Solar connectors, UART, I2C, GPIO, USB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 x 60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$27.99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240909"/>
                  </a:ext>
                </a:extLst>
              </a:tr>
              <a:tr h="4519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Arduino RP2040 Connect [8]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133MHz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14x Digital Pin, 8x Analog Pin, Micro USB, UART, SPI, I2C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 x 45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$27.25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62518"/>
                  </a:ext>
                </a:extLst>
              </a:tr>
              <a:tr h="4519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Particle Boron LTE [9]</a:t>
                      </a:r>
                      <a:endParaRPr lang="en-US" sz="105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64MHz</a:t>
                      </a:r>
                      <a:endParaRPr lang="en-US" sz="105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20 pin GPIO (6 Analog, 8 PWM, I2C, SPI, UART)</a:t>
                      </a:r>
                      <a:endParaRPr lang="en-US" sz="105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23 x 50</a:t>
                      </a:r>
                      <a:endParaRPr lang="en-US" sz="105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$59.37</a:t>
                      </a:r>
                      <a:endParaRPr lang="en-US" sz="105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635423"/>
                  </a:ext>
                </a:extLst>
              </a:tr>
              <a:tr h="4519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Raspberry Pi Zero [10]</a:t>
                      </a:r>
                      <a:endParaRPr lang="en-US" sz="105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1GHz</a:t>
                      </a:r>
                      <a:endParaRPr lang="en-US" sz="105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40 pin GPIO</a:t>
                      </a:r>
                      <a:endParaRPr lang="en-US" sz="105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30 x 65</a:t>
                      </a:r>
                      <a:endParaRPr lang="en-US" sz="105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</a:rPr>
                        <a:t>$5.00</a:t>
                      </a:r>
                      <a:endParaRPr lang="en-US" sz="105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38043" marR="38043" marT="38043" marB="3804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1199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FAA8205-4EAE-C508-E29D-D770CF0CD546}"/>
              </a:ext>
            </a:extLst>
          </p:cNvPr>
          <p:cNvSpPr txBox="1"/>
          <p:nvPr/>
        </p:nvSpPr>
        <p:spPr>
          <a:xfrm>
            <a:off x="338086" y="3286136"/>
            <a:ext cx="2894479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  <a:latin typeface="+mj-lt"/>
              </a:rPr>
              <a:t>RAK5005-O + RAK 4631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+mj-lt"/>
              </a:rPr>
              <a:t>Excellent dimensions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+mj-lt"/>
              </a:rPr>
              <a:t>Comes with LoRa and Bluetooth modules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+mj-lt"/>
              </a:rPr>
              <a:t>Complete with built-in charging circuit and direct connections to solar and battery</a:t>
            </a:r>
          </a:p>
        </p:txBody>
      </p:sp>
      <p:pic>
        <p:nvPicPr>
          <p:cNvPr id="8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8373A4F-2AC8-4DC3-BA89-4843E8106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26" t="41836" r="9913" b="16206"/>
          <a:stretch/>
        </p:blipFill>
        <p:spPr>
          <a:xfrm rot="5400000">
            <a:off x="1533742" y="1790126"/>
            <a:ext cx="1896645" cy="100527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F7F373C0-D2EC-9748-2126-DD0CFE617CE7}"/>
              </a:ext>
            </a:extLst>
          </p:cNvPr>
          <p:cNvSpPr txBox="1"/>
          <p:nvPr/>
        </p:nvSpPr>
        <p:spPr>
          <a:xfrm>
            <a:off x="1460214" y="2978863"/>
            <a:ext cx="2743200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100">
                <a:latin typeface="+mn-lt"/>
              </a:rPr>
              <a:t>[6],[7]​</a:t>
            </a:r>
          </a:p>
        </p:txBody>
      </p:sp>
      <p:pic>
        <p:nvPicPr>
          <p:cNvPr id="2" name="Picture 2" descr="Qr code&#10;&#10;Description automatically generated">
            <a:extLst>
              <a:ext uri="{FF2B5EF4-FFF2-40B4-BE49-F238E27FC236}">
                <a16:creationId xmlns:a16="http://schemas.microsoft.com/office/drawing/2014/main" id="{1822350E-334A-7075-BBB1-2490EE321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45" y="1828923"/>
            <a:ext cx="1327031" cy="88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70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LORA MODULE</a:t>
            </a:r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83CCD68-169B-401E-9352-6930D4A6E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1635372"/>
            <a:ext cx="2777490" cy="30342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4BC067-7CDD-400E-B7D7-EE5727C8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993" y="1635372"/>
            <a:ext cx="5329111" cy="3034262"/>
          </a:xfrm>
        </p:spPr>
        <p:txBody>
          <a:bodyPr>
            <a:normAutofit/>
          </a:bodyPr>
          <a:lstStyle/>
          <a:p>
            <a:pPr marL="305435" indent="-305435"/>
            <a:r>
              <a:rPr lang="en-US"/>
              <a:t>Enables </a:t>
            </a:r>
            <a:r>
              <a:rPr lang="en-US" err="1"/>
              <a:t>LoRaWAN</a:t>
            </a:r>
            <a:r>
              <a:rPr lang="en-US"/>
              <a:t> radio connectivity for WRECKS</a:t>
            </a:r>
          </a:p>
          <a:p>
            <a:pPr marL="305435" indent="-305435"/>
            <a:r>
              <a:rPr lang="en-US"/>
              <a:t>Used in conjunction with 4G to cover a wider service area</a:t>
            </a:r>
          </a:p>
          <a:p>
            <a:pPr marL="305435" indent="-305435"/>
            <a:r>
              <a:rPr lang="en-US"/>
              <a:t>Send detected crash data to web/mobile app</a:t>
            </a:r>
          </a:p>
          <a:p>
            <a:pPr marL="305435" indent="-305435"/>
            <a:endParaRPr lang="en-US"/>
          </a:p>
          <a:p>
            <a:pPr marL="305435" indent="-305435"/>
            <a:endParaRPr lang="en-US"/>
          </a:p>
        </p:txBody>
      </p:sp>
      <p:pic>
        <p:nvPicPr>
          <p:cNvPr id="6" name="Picture 6" descr="A close-up of a microchip&#10;&#10;Description automatically generated">
            <a:extLst>
              <a:ext uri="{FF2B5EF4-FFF2-40B4-BE49-F238E27FC236}">
                <a16:creationId xmlns:a16="http://schemas.microsoft.com/office/drawing/2014/main" id="{201A05AE-61F2-0DA0-890C-C05CF43FA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279" t="3314" r="-2810" b="6105"/>
          <a:stretch/>
        </p:blipFill>
        <p:spPr>
          <a:xfrm>
            <a:off x="250813" y="1635121"/>
            <a:ext cx="2946417" cy="3032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225317-EB31-E2BA-5E3C-7E0443DE8416}"/>
              </a:ext>
            </a:extLst>
          </p:cNvPr>
          <p:cNvSpPr txBox="1"/>
          <p:nvPr/>
        </p:nvSpPr>
        <p:spPr>
          <a:xfrm>
            <a:off x="2705956" y="4359454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latin typeface="+mn-lt"/>
              </a:rPr>
              <a:t>[6]</a:t>
            </a:r>
          </a:p>
        </p:txBody>
      </p:sp>
    </p:spTree>
    <p:extLst>
      <p:ext uri="{BB962C8B-B14F-4D97-AF65-F5344CB8AC3E}">
        <p14:creationId xmlns:p14="http://schemas.microsoft.com/office/powerpoint/2010/main" val="471296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LORA MODULE COMPARISON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A8205-4EAE-C508-E29D-D770CF0CD546}"/>
              </a:ext>
            </a:extLst>
          </p:cNvPr>
          <p:cNvSpPr txBox="1"/>
          <p:nvPr/>
        </p:nvSpPr>
        <p:spPr>
          <a:xfrm>
            <a:off x="241103" y="3337893"/>
            <a:ext cx="289447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  <a:latin typeface="+mj-lt"/>
              </a:rPr>
              <a:t>RAK4631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+mj-lt"/>
              </a:rPr>
              <a:t>Combines MCU and </a:t>
            </a:r>
            <a:r>
              <a:rPr lang="en-US" err="1">
                <a:latin typeface="+mj-lt"/>
              </a:rPr>
              <a:t>LoRaWAN</a:t>
            </a:r>
            <a:r>
              <a:rPr lang="en-US">
                <a:latin typeface="+mj-lt"/>
              </a:rPr>
              <a:t> modules, very cost effective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+mj-lt"/>
              </a:rPr>
              <a:t>Ultra-low power consumption</a:t>
            </a:r>
          </a:p>
        </p:txBody>
      </p:sp>
      <p:pic>
        <p:nvPicPr>
          <p:cNvPr id="2" name="Picture 2" descr="Qr code&#10;&#10;Description automatically generated">
            <a:extLst>
              <a:ext uri="{FF2B5EF4-FFF2-40B4-BE49-F238E27FC236}">
                <a16:creationId xmlns:a16="http://schemas.microsoft.com/office/drawing/2014/main" id="{FAD9FB67-E40B-F4CD-9C82-FD5A4E4C0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4" y="1555214"/>
            <a:ext cx="2279531" cy="1516093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FBBE49A9-B982-4398-1CAF-C12621B47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5496608"/>
              </p:ext>
            </p:extLst>
          </p:nvPr>
        </p:nvGraphicFramePr>
        <p:xfrm>
          <a:off x="3135312" y="1483359"/>
          <a:ext cx="5666717" cy="3471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404">
                  <a:extLst>
                    <a:ext uri="{9D8B030D-6E8A-4147-A177-3AD203B41FA5}">
                      <a16:colId xmlns:a16="http://schemas.microsoft.com/office/drawing/2014/main" val="1993152540"/>
                    </a:ext>
                  </a:extLst>
                </a:gridCol>
                <a:gridCol w="781499">
                  <a:extLst>
                    <a:ext uri="{9D8B030D-6E8A-4147-A177-3AD203B41FA5}">
                      <a16:colId xmlns:a16="http://schemas.microsoft.com/office/drawing/2014/main" val="2934001309"/>
                    </a:ext>
                  </a:extLst>
                </a:gridCol>
                <a:gridCol w="944454">
                  <a:extLst>
                    <a:ext uri="{9D8B030D-6E8A-4147-A177-3AD203B41FA5}">
                      <a16:colId xmlns:a16="http://schemas.microsoft.com/office/drawing/2014/main" val="1679771738"/>
                    </a:ext>
                  </a:extLst>
                </a:gridCol>
                <a:gridCol w="944454">
                  <a:extLst>
                    <a:ext uri="{9D8B030D-6E8A-4147-A177-3AD203B41FA5}">
                      <a16:colId xmlns:a16="http://schemas.microsoft.com/office/drawing/2014/main" val="835973869"/>
                    </a:ext>
                  </a:extLst>
                </a:gridCol>
                <a:gridCol w="816603">
                  <a:extLst>
                    <a:ext uri="{9D8B030D-6E8A-4147-A177-3AD203B41FA5}">
                      <a16:colId xmlns:a16="http://schemas.microsoft.com/office/drawing/2014/main" val="1000320269"/>
                    </a:ext>
                  </a:extLst>
                </a:gridCol>
                <a:gridCol w="1072303">
                  <a:extLst>
                    <a:ext uri="{9D8B030D-6E8A-4147-A177-3AD203B41FA5}">
                      <a16:colId xmlns:a16="http://schemas.microsoft.com/office/drawing/2014/main" val="4029500917"/>
                    </a:ext>
                  </a:extLst>
                </a:gridCol>
              </a:tblGrid>
              <a:tr h="622361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Product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Input Voltage</a:t>
                      </a:r>
                      <a:endParaRPr lang="en-US">
                        <a:effectLst/>
                      </a:endParaRPr>
                    </a:p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(V)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Maximum Current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Dimensions (mm)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US Band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Cost (USD)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/>
                </a:tc>
                <a:extLst>
                  <a:ext uri="{0D108BD9-81ED-4DB2-BD59-A6C34878D82A}">
                    <a16:rowId xmlns:a16="http://schemas.microsoft.com/office/drawing/2014/main" val="976814850"/>
                  </a:ext>
                </a:extLst>
              </a:tr>
              <a:tr h="321532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Requirements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3.3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150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30 x 30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YES 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$20.00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353932"/>
                  </a:ext>
                </a:extLst>
              </a:tr>
              <a:tr h="787989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REYAX RYLR896 Lora Module SX1276 [11]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3.3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43 mA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21.5 x 22.75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$19.50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37117"/>
                  </a:ext>
                </a:extLst>
              </a:tr>
              <a:tr h="787989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err="1">
                          <a:effectLst/>
                        </a:rPr>
                        <a:t>Gowoops</a:t>
                      </a:r>
                      <a:r>
                        <a:rPr lang="en-US" sz="1100" u="none" strike="noStrike">
                          <a:effectLst/>
                        </a:rPr>
                        <a:t> SX1276 LoRa Radio Wireless [12]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3.3 or 5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120 mA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21 x 36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$21.99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292981"/>
                  </a:ext>
                </a:extLst>
              </a:tr>
              <a:tr h="456733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err="1">
                          <a:solidFill>
                            <a:schemeClr val="bg1"/>
                          </a:solidFill>
                          <a:effectLst/>
                        </a:rPr>
                        <a:t>RakWireless</a:t>
                      </a:r>
                      <a:endParaRPr lang="en-US" err="1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RAK4631 [6]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3.3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125 mA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20 x 30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YES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$17.99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357853"/>
                  </a:ext>
                </a:extLst>
              </a:tr>
              <a:tr h="456733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err="1">
                          <a:effectLst/>
                        </a:rPr>
                        <a:t>Seeeduino</a:t>
                      </a:r>
                      <a:r>
                        <a:rPr lang="en-US" sz="1100" u="none" strike="noStrike">
                          <a:effectLst/>
                        </a:rPr>
                        <a:t> </a:t>
                      </a:r>
                      <a:r>
                        <a:rPr lang="en-US" sz="1100" u="none" strike="noStrike" err="1">
                          <a:effectLst/>
                        </a:rPr>
                        <a:t>LoRaWAN</a:t>
                      </a:r>
                      <a:r>
                        <a:rPr lang="en-US" sz="1100" u="none" strike="noStrike">
                          <a:effectLst/>
                        </a:rPr>
                        <a:t> [13]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3.3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200 mA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23 x 28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$39.99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13913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0BD925A-DB9A-20C3-89FC-BD9A5D9338B6}"/>
              </a:ext>
            </a:extLst>
          </p:cNvPr>
          <p:cNvSpPr txBox="1"/>
          <p:nvPr/>
        </p:nvSpPr>
        <p:spPr>
          <a:xfrm>
            <a:off x="2487630" y="303023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+mn-lt"/>
              </a:rPr>
              <a:t>[6]</a:t>
            </a:r>
            <a:r>
              <a:rPr lang="en-US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831061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CELLULAR MODULE</a:t>
            </a:r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83CCD68-169B-401E-9352-6930D4A6E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1635372"/>
            <a:ext cx="2777490" cy="30342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4BC067-7CDD-400E-B7D7-EE5727C8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993" y="1635372"/>
            <a:ext cx="5329111" cy="3034262"/>
          </a:xfrm>
        </p:spPr>
        <p:txBody>
          <a:bodyPr>
            <a:normAutofit/>
          </a:bodyPr>
          <a:lstStyle/>
          <a:p>
            <a:pPr marL="305435" indent="-305435"/>
            <a:r>
              <a:rPr lang="en-US"/>
              <a:t>Adds cellular connectivity to WRECKS as an alternative to </a:t>
            </a:r>
            <a:r>
              <a:rPr lang="en-US" err="1"/>
              <a:t>LoRaWAN</a:t>
            </a:r>
            <a:r>
              <a:rPr lang="en-US"/>
              <a:t> to cover more areas</a:t>
            </a:r>
          </a:p>
          <a:p>
            <a:pPr marL="305435" indent="-305435"/>
            <a:r>
              <a:rPr lang="en-US"/>
              <a:t>Sends crash data to web/mobile app</a:t>
            </a:r>
          </a:p>
          <a:p>
            <a:pPr marL="305435" indent="-305435"/>
            <a:endParaRPr lang="en-US"/>
          </a:p>
          <a:p>
            <a:pPr marL="305435" indent="-305435"/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160A30E9-CCC1-05B3-BBFA-4B5B6B599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36" y="1928811"/>
            <a:ext cx="2845734" cy="24540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A1E22C-19CD-EBD6-FA2D-47060C47365D}"/>
              </a:ext>
            </a:extLst>
          </p:cNvPr>
          <p:cNvSpPr txBox="1"/>
          <p:nvPr/>
        </p:nvSpPr>
        <p:spPr>
          <a:xfrm>
            <a:off x="2686692" y="4385138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+mn-lt"/>
              </a:rPr>
              <a:t>[14]​</a:t>
            </a:r>
          </a:p>
        </p:txBody>
      </p:sp>
    </p:spTree>
    <p:extLst>
      <p:ext uri="{BB962C8B-B14F-4D97-AF65-F5344CB8AC3E}">
        <p14:creationId xmlns:p14="http://schemas.microsoft.com/office/powerpoint/2010/main" val="8677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MEET THE TEAM</a:t>
            </a: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55" y="1465263"/>
            <a:ext cx="1446213" cy="14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8255" y="1465263"/>
            <a:ext cx="1446213" cy="144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1805" y="1465263"/>
            <a:ext cx="1446213" cy="14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6">
            <a:alphaModFix/>
          </a:blip>
          <a:srcRect b="8358"/>
          <a:stretch/>
        </p:blipFill>
        <p:spPr>
          <a:xfrm>
            <a:off x="7305355" y="1465263"/>
            <a:ext cx="1446213" cy="14446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371155" y="3201835"/>
            <a:ext cx="1446213" cy="10464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FFFF"/>
                </a:solidFill>
                <a:latin typeface="+mj-lt"/>
              </a:rPr>
              <a:t>Ajaya Dahal</a:t>
            </a:r>
          </a:p>
          <a:p>
            <a:pPr algn="ctr"/>
            <a:r>
              <a:rPr lang="en-US" sz="900" err="1">
                <a:solidFill>
                  <a:srgbClr val="FFFFFF"/>
                </a:solidFill>
                <a:latin typeface="+mj-lt"/>
              </a:rPr>
              <a:t>Banepa</a:t>
            </a:r>
            <a:r>
              <a:rPr lang="en-US" sz="900">
                <a:solidFill>
                  <a:srgbClr val="FFFFFF"/>
                </a:solidFill>
                <a:latin typeface="+mj-lt"/>
              </a:rPr>
              <a:t>, Nepal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+mj-lt"/>
              </a:rPr>
              <a:t>Computer Engineering Team Lead</a:t>
            </a:r>
          </a:p>
          <a:p>
            <a:pPr algn="ctr"/>
            <a:r>
              <a:rPr lang="en-US" sz="900">
                <a:solidFill>
                  <a:srgbClr val="FFFFFF"/>
                </a:solidFill>
                <a:latin typeface="+mj-lt"/>
              </a:rPr>
              <a:t>Software Communication Lead</a:t>
            </a:r>
          </a:p>
        </p:txBody>
      </p:sp>
      <p:sp>
        <p:nvSpPr>
          <p:cNvPr id="67" name="Google Shape;67;p14"/>
          <p:cNvSpPr txBox="1"/>
          <p:nvPr/>
        </p:nvSpPr>
        <p:spPr>
          <a:xfrm>
            <a:off x="7305355" y="3201835"/>
            <a:ext cx="1446213" cy="10464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bg1"/>
                </a:solidFill>
                <a:latin typeface="+mj-lt"/>
              </a:rPr>
              <a:t>Will Clark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bg1"/>
                </a:solidFill>
                <a:latin typeface="+mj-lt"/>
              </a:rPr>
              <a:t>Madison, MS</a:t>
            </a:r>
            <a:endParaRPr lang="en-US" sz="900">
              <a:solidFill>
                <a:schemeClr val="bg1"/>
              </a:solidFill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bg1"/>
                </a:solidFill>
                <a:latin typeface="+mj-lt"/>
              </a:rPr>
              <a:t>Electrical Engineering Sensor Lead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900">
              <a:solidFill>
                <a:schemeClr val="bg1"/>
              </a:solidFill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104705" y="3201835"/>
            <a:ext cx="1446213" cy="10464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  <a:latin typeface="+mj-lt"/>
              </a:rPr>
              <a:t>Zachary </a:t>
            </a:r>
            <a:r>
              <a:rPr lang="en-US" sz="1100" b="1" err="1">
                <a:solidFill>
                  <a:schemeClr val="bg1"/>
                </a:solidFill>
                <a:latin typeface="+mj-lt"/>
              </a:rPr>
              <a:t>Sahnger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+mj-lt"/>
              </a:rPr>
              <a:t>Hernando, MS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+mj-lt"/>
              </a:rPr>
              <a:t>Computer Engineering Software Functionality Lead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5571805" y="3201835"/>
            <a:ext cx="1446213" cy="10464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FFFF"/>
                </a:solidFill>
                <a:latin typeface="+mj-lt"/>
              </a:rPr>
              <a:t>Walker Thames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+mj-lt"/>
              </a:rPr>
              <a:t>Buford, GA</a:t>
            </a:r>
          </a:p>
          <a:p>
            <a:pPr algn="ctr"/>
            <a:r>
              <a:rPr lang="en-US" sz="900">
                <a:solidFill>
                  <a:srgbClr val="FFFFFF"/>
                </a:solidFill>
                <a:latin typeface="+mj-lt"/>
              </a:rPr>
              <a:t>Electrical Engineering Hardware Communication Lead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9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3838255" y="3201835"/>
            <a:ext cx="1447027" cy="10464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1100" b="1">
                <a:solidFill>
                  <a:srgbClr val="FFFFFF"/>
                </a:solidFill>
                <a:latin typeface="+mj-lt"/>
              </a:rPr>
              <a:t>Joey Westerfield</a:t>
            </a:r>
          </a:p>
          <a:p>
            <a:pPr algn="ctr"/>
            <a:r>
              <a:rPr lang="en-US" sz="900">
                <a:solidFill>
                  <a:srgbClr val="FFFFFF"/>
                </a:solidFill>
                <a:latin typeface="+mj-lt"/>
              </a:rPr>
              <a:t>Mobile, AL 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+mj-lt"/>
              </a:rPr>
              <a:t>Electrical Engineering Power Distribution Lead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900">
              <a:solidFill>
                <a:srgbClr val="FFFFFF"/>
              </a:solidFill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9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80AC60B-BAE0-D5AE-BB2D-B9A8102C0D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799" r="-91" b="9153"/>
          <a:stretch/>
        </p:blipFill>
        <p:spPr>
          <a:xfrm>
            <a:off x="2102349" y="1463368"/>
            <a:ext cx="1439359" cy="144636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CELLULAR MODULE COMPARISON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0AB0E0-AA6D-F4C6-27C0-2A8B9E501FB0}"/>
              </a:ext>
            </a:extLst>
          </p:cNvPr>
          <p:cNvSpPr txBox="1"/>
          <p:nvPr/>
        </p:nvSpPr>
        <p:spPr>
          <a:xfrm>
            <a:off x="228008" y="3231398"/>
            <a:ext cx="1882740" cy="138499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66658"/>
                </a:solidFill>
                <a:latin typeface="+mj-lt"/>
                <a:cs typeface="Segoe UI"/>
              </a:rPr>
              <a:t>RAK5860</a:t>
            </a:r>
            <a:r>
              <a:rPr lang="en-US">
                <a:latin typeface="+mj-lt"/>
                <a:cs typeface="Segoe UI"/>
              </a:rPr>
              <a:t>​</a:t>
            </a:r>
          </a:p>
          <a:p>
            <a:pPr marL="285750" indent="-285750">
              <a:buFont typeface="Wingdings"/>
              <a:buChar char="§"/>
            </a:pPr>
            <a:r>
              <a:rPr lang="en-US">
                <a:latin typeface="+mj-lt"/>
              </a:rPr>
              <a:t>Combines GPS/GNSS and Cellular Module </a:t>
            </a:r>
          </a:p>
          <a:p>
            <a:pPr marL="285750" indent="-285750">
              <a:buFont typeface="Wingdings"/>
              <a:buChar char="§"/>
            </a:pPr>
            <a:r>
              <a:rPr lang="en-US">
                <a:latin typeface="+mj-lt"/>
              </a:rPr>
              <a:t>CAT M1 and NB-IoT Capable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5F74002B-84B4-F01A-4CDC-C37EF3008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0231" y="-186742"/>
            <a:ext cx="3608853" cy="3614088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B27755E-C329-B570-7F38-B51CBF512C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298052"/>
              </p:ext>
            </p:extLst>
          </p:nvPr>
        </p:nvGraphicFramePr>
        <p:xfrm>
          <a:off x="2285912" y="1622283"/>
          <a:ext cx="6532720" cy="2963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544">
                  <a:extLst>
                    <a:ext uri="{9D8B030D-6E8A-4147-A177-3AD203B41FA5}">
                      <a16:colId xmlns:a16="http://schemas.microsoft.com/office/drawing/2014/main" val="2219495021"/>
                    </a:ext>
                  </a:extLst>
                </a:gridCol>
                <a:gridCol w="1306544">
                  <a:extLst>
                    <a:ext uri="{9D8B030D-6E8A-4147-A177-3AD203B41FA5}">
                      <a16:colId xmlns:a16="http://schemas.microsoft.com/office/drawing/2014/main" val="1033546422"/>
                    </a:ext>
                  </a:extLst>
                </a:gridCol>
                <a:gridCol w="1306544">
                  <a:extLst>
                    <a:ext uri="{9D8B030D-6E8A-4147-A177-3AD203B41FA5}">
                      <a16:colId xmlns:a16="http://schemas.microsoft.com/office/drawing/2014/main" val="1343486058"/>
                    </a:ext>
                  </a:extLst>
                </a:gridCol>
                <a:gridCol w="1306544">
                  <a:extLst>
                    <a:ext uri="{9D8B030D-6E8A-4147-A177-3AD203B41FA5}">
                      <a16:colId xmlns:a16="http://schemas.microsoft.com/office/drawing/2014/main" val="1906386204"/>
                    </a:ext>
                  </a:extLst>
                </a:gridCol>
                <a:gridCol w="1306544">
                  <a:extLst>
                    <a:ext uri="{9D8B030D-6E8A-4147-A177-3AD203B41FA5}">
                      <a16:colId xmlns:a16="http://schemas.microsoft.com/office/drawing/2014/main" val="3438376406"/>
                    </a:ext>
                  </a:extLst>
                </a:gridCol>
              </a:tblGrid>
              <a:tr h="491057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Product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Input Voltage (V)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Dimensions (mm)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4G/LTE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Cost (USD)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/>
                </a:tc>
                <a:extLst>
                  <a:ext uri="{0D108BD9-81ED-4DB2-BD59-A6C34878D82A}">
                    <a16:rowId xmlns:a16="http://schemas.microsoft.com/office/drawing/2014/main" val="3126697677"/>
                  </a:ext>
                </a:extLst>
              </a:tr>
              <a:tr h="491057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Requirements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3.3 - 4.2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40 x 40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YES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$35.00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829254"/>
                  </a:ext>
                </a:extLst>
              </a:tr>
              <a:tr h="491057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err="1">
                          <a:effectLst/>
                        </a:rPr>
                        <a:t>HiLetgo</a:t>
                      </a:r>
                      <a:r>
                        <a:rPr lang="en-US" sz="1100" u="none" strike="noStrike">
                          <a:effectLst/>
                        </a:rPr>
                        <a:t> Smallest SIM800L [15]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3.5 - 4.2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25 x 23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NO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$8.99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135048"/>
                  </a:ext>
                </a:extLst>
              </a:tr>
              <a:tr h="660387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SIM7080G with LTE GPS External Antenna [16]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30.2 x 65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$42.99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638697"/>
                  </a:ext>
                </a:extLst>
              </a:tr>
              <a:tr h="50799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NB IoT 5 Click [17]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3.3 or  5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57.2 x 25.4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$49.99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64503"/>
                  </a:ext>
                </a:extLst>
              </a:tr>
              <a:tr h="321727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RAK5860 [14]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4.2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35 x 25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YES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$30.00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02846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5FE1ADE-A013-B4AB-A41F-FA3BC0D7B353}"/>
              </a:ext>
            </a:extLst>
          </p:cNvPr>
          <p:cNvSpPr txBox="1"/>
          <p:nvPr/>
        </p:nvSpPr>
        <p:spPr>
          <a:xfrm>
            <a:off x="1492321" y="2792644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+mn-lt"/>
              </a:rPr>
              <a:t>[14]​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ANTENNA</a:t>
            </a:r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CE8BD3D-B26C-484F-8B54-B2CFC6349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1635372"/>
            <a:ext cx="2777490" cy="30342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75FBD1F-92A1-D5AA-2033-0D87192C4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1" r="2447" b="-4"/>
          <a:stretch/>
        </p:blipFill>
        <p:spPr>
          <a:xfrm>
            <a:off x="492918" y="1770792"/>
            <a:ext cx="2478882" cy="2736914"/>
          </a:xfrm>
          <a:prstGeom prst="rect">
            <a:avLst/>
          </a:prstGeom>
        </p:spPr>
      </p:pic>
      <p:sp>
        <p:nvSpPr>
          <p:cNvPr id="206" name="Content Placeholder 205">
            <a:extLst>
              <a:ext uri="{FF2B5EF4-FFF2-40B4-BE49-F238E27FC236}">
                <a16:creationId xmlns:a16="http://schemas.microsoft.com/office/drawing/2014/main" id="{70DD0852-4B91-2DB2-9FB8-C0EC7DCA0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993" y="1635372"/>
            <a:ext cx="5329111" cy="3034262"/>
          </a:xfrm>
        </p:spPr>
        <p:txBody>
          <a:bodyPr>
            <a:normAutofit/>
          </a:bodyPr>
          <a:lstStyle/>
          <a:p>
            <a:pPr marL="305435" indent="-305435"/>
            <a:r>
              <a:rPr lang="en-US"/>
              <a:t>Allows effective access to 4G/LTE and LoRa services</a:t>
            </a:r>
          </a:p>
          <a:p>
            <a:pPr marL="305435" indent="-305435"/>
            <a:r>
              <a:rPr lang="en-US"/>
              <a:t>Gives a wider band of connectivity than proprietary antennas</a:t>
            </a:r>
          </a:p>
          <a:p>
            <a:pPr marL="305435" indent="-305435"/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DD7FDFFB-F07E-F417-2367-C4895DBB9EDD}"/>
              </a:ext>
            </a:extLst>
          </p:cNvPr>
          <p:cNvSpPr txBox="1"/>
          <p:nvPr/>
        </p:nvSpPr>
        <p:spPr>
          <a:xfrm>
            <a:off x="2667428" y="4359453"/>
            <a:ext cx="2743200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100">
                <a:latin typeface="+mn-lt"/>
              </a:rPr>
              <a:t>[18]​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ANTENNA COMPARISON</a:t>
            </a:r>
            <a:endParaRPr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1F66FB0-419B-DEC1-45BB-7A1A707411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4355977"/>
              </p:ext>
            </p:extLst>
          </p:nvPr>
        </p:nvGraphicFramePr>
        <p:xfrm>
          <a:off x="2401792" y="1418058"/>
          <a:ext cx="6400236" cy="3711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384">
                  <a:extLst>
                    <a:ext uri="{9D8B030D-6E8A-4147-A177-3AD203B41FA5}">
                      <a16:colId xmlns:a16="http://schemas.microsoft.com/office/drawing/2014/main" val="2689198144"/>
                    </a:ext>
                  </a:extLst>
                </a:gridCol>
                <a:gridCol w="1505905">
                  <a:extLst>
                    <a:ext uri="{9D8B030D-6E8A-4147-A177-3AD203B41FA5}">
                      <a16:colId xmlns:a16="http://schemas.microsoft.com/office/drawing/2014/main" val="2807262827"/>
                    </a:ext>
                  </a:extLst>
                </a:gridCol>
                <a:gridCol w="1426265">
                  <a:extLst>
                    <a:ext uri="{9D8B030D-6E8A-4147-A177-3AD203B41FA5}">
                      <a16:colId xmlns:a16="http://schemas.microsoft.com/office/drawing/2014/main" val="1459400211"/>
                    </a:ext>
                  </a:extLst>
                </a:gridCol>
                <a:gridCol w="928066">
                  <a:extLst>
                    <a:ext uri="{9D8B030D-6E8A-4147-A177-3AD203B41FA5}">
                      <a16:colId xmlns:a16="http://schemas.microsoft.com/office/drawing/2014/main" val="1312287670"/>
                    </a:ext>
                  </a:extLst>
                </a:gridCol>
                <a:gridCol w="787616">
                  <a:extLst>
                    <a:ext uri="{9D8B030D-6E8A-4147-A177-3AD203B41FA5}">
                      <a16:colId xmlns:a16="http://schemas.microsoft.com/office/drawing/2014/main" val="3635852420"/>
                    </a:ext>
                  </a:extLst>
                </a:gridCol>
              </a:tblGrid>
              <a:tr h="44149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Product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Frequency Range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(Hz)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Gain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(dB)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Connector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Cost (USD)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32102636"/>
                  </a:ext>
                </a:extLst>
              </a:tr>
              <a:tr h="412382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effectLst/>
                        </a:rPr>
                        <a:t>Requirements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noProof="0">
                          <a:effectLst/>
                          <a:latin typeface="Gill Sans MT"/>
                        </a:rPr>
                        <a:t>617 MHz ~ 960 MHz, 1.43 GHz ~ 3.5 GHz,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5 </a:t>
                      </a:r>
                      <a:r>
                        <a:rPr lang="en-US" sz="1000" u="none" strike="noStrike" err="1">
                          <a:effectLst/>
                        </a:rPr>
                        <a:t>dBi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SMA Male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$15.00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607755"/>
                  </a:ext>
                </a:extLst>
              </a:tr>
              <a:tr h="557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err="1">
                          <a:effectLst/>
                        </a:rPr>
                        <a:t>PulseLarson</a:t>
                      </a:r>
                      <a:r>
                        <a:rPr lang="en-US" sz="1000" u="none" strike="noStrike">
                          <a:effectLst/>
                        </a:rPr>
                        <a:t> W1096X [19]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</a:rPr>
                        <a:t>698MHz ~ 960MHz, 1.71GHz ~ 2.69GHz, 3.4GHz ~ 3.8GHz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</a:rPr>
                        <a:t>-3dBi, 1.5dBi, -0.5dBi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</a:rPr>
                        <a:t>RP SMA Male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</a:rPr>
                        <a:t>$11.72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347425"/>
                  </a:ext>
                </a:extLst>
              </a:tr>
              <a:tr h="557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err="1">
                          <a:solidFill>
                            <a:schemeClr val="bg1"/>
                          </a:solidFill>
                          <a:effectLst/>
                        </a:rPr>
                        <a:t>PulseLarson</a:t>
                      </a:r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</a:rPr>
                        <a:t> W5150 [18]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</a:rPr>
                        <a:t>617MHz ~ 960MHz, 1.43GHz ~ 3.5GHz, 3.5GHz ~ 6GHz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</a:rPr>
                        <a:t>1.2dBi, 2.5dBi, 5.5dBi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</a:rPr>
                        <a:t>SMA Male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</a:rPr>
                        <a:t>$14.34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645964"/>
                  </a:ext>
                </a:extLst>
              </a:tr>
              <a:tr h="106489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err="1">
                          <a:effectLst/>
                        </a:rPr>
                        <a:t>PulseLarson</a:t>
                      </a:r>
                      <a:r>
                        <a:rPr lang="en-US" sz="1000" u="none" strike="noStrike">
                          <a:effectLst/>
                        </a:rPr>
                        <a:t> W3907B0127 [20]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</a:rPr>
                        <a:t>698MHz ~ 960MHz, 1.4279GHz ~ 1.5109GHz, 1.559GHz ~ 1.61GHz, </a:t>
                      </a:r>
                      <a:endParaRPr lang="en-US" sz="100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</a:rPr>
                        <a:t>1.695GHz ~ 2.2GHz, </a:t>
                      </a:r>
                      <a:endParaRPr lang="en-US" sz="100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</a:rPr>
                        <a:t>2.3GHz ~ 2.7GHz, </a:t>
                      </a:r>
                      <a:endParaRPr lang="en-US" sz="100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</a:rPr>
                        <a:t>3.4GHz ~ 3.6GHz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</a:rPr>
                        <a:t>2.9dBi, 1.7dBi, 1.8dBi, 3.4dBi, 3.8dBi, 4.2dBi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</a:rPr>
                        <a:t>IPEX MHF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</a:rPr>
                        <a:t>$4.58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3056"/>
                  </a:ext>
                </a:extLst>
              </a:tr>
              <a:tr h="5579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err="1">
                          <a:effectLst/>
                        </a:rPr>
                        <a:t>Bingfu</a:t>
                      </a:r>
                      <a:r>
                        <a:rPr lang="en-US" sz="1000" u="none" strike="noStrike">
                          <a:effectLst/>
                        </a:rPr>
                        <a:t> 4G LTE Antenna 9dBi SMA Male Cellular Antenna [21]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</a:rPr>
                        <a:t>698-960 MHz, 1710-2170 MHz, 2300-2700 MHz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</a:rPr>
                        <a:t>9dBi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</a:rPr>
                        <a:t>SMA Male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</a:rPr>
                        <a:t>$6.99</a:t>
                      </a:r>
                      <a:endParaRPr lang="en-US" sz="1000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20967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C3E0369F-CDA6-7821-03C2-E81592706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28" y="1420123"/>
            <a:ext cx="815923" cy="195116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A5D93D-4274-48B3-C776-CB2E8AC97D64}"/>
              </a:ext>
            </a:extLst>
          </p:cNvPr>
          <p:cNvSpPr txBox="1"/>
          <p:nvPr/>
        </p:nvSpPr>
        <p:spPr>
          <a:xfrm>
            <a:off x="188788" y="3717319"/>
            <a:ext cx="2088222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366658"/>
                </a:solidFill>
                <a:latin typeface="+mj-lt"/>
              </a:rPr>
              <a:t>PulseLarson</a:t>
            </a:r>
            <a:r>
              <a:rPr lang="en-US" b="1">
                <a:solidFill>
                  <a:srgbClr val="366658"/>
                </a:solidFill>
                <a:latin typeface="+mj-lt"/>
              </a:rPr>
              <a:t> W5150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+mj-lt"/>
              </a:rPr>
              <a:t>Wide frequency coverage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+mj-lt"/>
              </a:rPr>
              <a:t>Compatible with LoRa and LTE</a:t>
            </a:r>
            <a:endParaRPr lang="en-US" b="1">
              <a:solidFill>
                <a:srgbClr val="366658"/>
              </a:solidFill>
              <a:latin typeface="+mj-lt"/>
            </a:endParaRPr>
          </a:p>
          <a:p>
            <a:pPr marL="285750" indent="-285750">
              <a:buChar char="•"/>
            </a:pPr>
            <a:endParaRPr lang="en-US" sz="1200" b="1">
              <a:solidFill>
                <a:srgbClr val="366658"/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DD7FDFFB-F07E-F417-2367-C4895DBB9EDD}"/>
              </a:ext>
            </a:extLst>
          </p:cNvPr>
          <p:cNvSpPr txBox="1"/>
          <p:nvPr/>
        </p:nvSpPr>
        <p:spPr>
          <a:xfrm>
            <a:off x="1100619" y="3216453"/>
            <a:ext cx="2743200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100">
                <a:latin typeface="+mn-lt"/>
              </a:rPr>
              <a:t>[18]​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GPS MODULE</a:t>
            </a:r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83CCD68-169B-401E-9352-6930D4A6E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1635372"/>
            <a:ext cx="2777490" cy="30342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4BC067-7CDD-400E-B7D7-EE5727C8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993" y="1635372"/>
            <a:ext cx="5329111" cy="3034262"/>
          </a:xfrm>
        </p:spPr>
        <p:txBody>
          <a:bodyPr>
            <a:normAutofit/>
          </a:bodyPr>
          <a:lstStyle/>
          <a:p>
            <a:pPr marL="305435" indent="-305435"/>
            <a:r>
              <a:rPr lang="en-US"/>
              <a:t>Provides longitude and latitude of the location where collision occurred </a:t>
            </a:r>
          </a:p>
          <a:p>
            <a:pPr marL="305435" indent="-305435"/>
            <a:r>
              <a:rPr lang="en-US"/>
              <a:t>Retrieves the coordinates during initial setup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4057D04-DC31-5CAD-8614-F7C8C6BF3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36" y="1928811"/>
            <a:ext cx="2845734" cy="2454089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DD7FDFFB-F07E-F417-2367-C4895DBB9EDD}"/>
              </a:ext>
            </a:extLst>
          </p:cNvPr>
          <p:cNvSpPr txBox="1"/>
          <p:nvPr/>
        </p:nvSpPr>
        <p:spPr>
          <a:xfrm>
            <a:off x="2654585" y="4359453"/>
            <a:ext cx="274320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100">
                <a:latin typeface="+mn-lt"/>
              </a:rPr>
              <a:t>[14]</a:t>
            </a:r>
            <a:r>
              <a:rPr lang="en-US"/>
              <a:t>​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GPS MODULE COMPARISON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BE3D5E-EFB8-8492-8E1C-78650F5933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3395152"/>
              </p:ext>
            </p:extLst>
          </p:nvPr>
        </p:nvGraphicFramePr>
        <p:xfrm>
          <a:off x="3326258" y="1637443"/>
          <a:ext cx="5390550" cy="2775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110">
                  <a:extLst>
                    <a:ext uri="{9D8B030D-6E8A-4147-A177-3AD203B41FA5}">
                      <a16:colId xmlns:a16="http://schemas.microsoft.com/office/drawing/2014/main" val="3760045179"/>
                    </a:ext>
                  </a:extLst>
                </a:gridCol>
                <a:gridCol w="1078110">
                  <a:extLst>
                    <a:ext uri="{9D8B030D-6E8A-4147-A177-3AD203B41FA5}">
                      <a16:colId xmlns:a16="http://schemas.microsoft.com/office/drawing/2014/main" val="1174966270"/>
                    </a:ext>
                  </a:extLst>
                </a:gridCol>
                <a:gridCol w="1078110">
                  <a:extLst>
                    <a:ext uri="{9D8B030D-6E8A-4147-A177-3AD203B41FA5}">
                      <a16:colId xmlns:a16="http://schemas.microsoft.com/office/drawing/2014/main" val="3249282959"/>
                    </a:ext>
                  </a:extLst>
                </a:gridCol>
                <a:gridCol w="1078110">
                  <a:extLst>
                    <a:ext uri="{9D8B030D-6E8A-4147-A177-3AD203B41FA5}">
                      <a16:colId xmlns:a16="http://schemas.microsoft.com/office/drawing/2014/main" val="968306064"/>
                    </a:ext>
                  </a:extLst>
                </a:gridCol>
                <a:gridCol w="1078110">
                  <a:extLst>
                    <a:ext uri="{9D8B030D-6E8A-4147-A177-3AD203B41FA5}">
                      <a16:colId xmlns:a16="http://schemas.microsoft.com/office/drawing/2014/main" val="3597297474"/>
                    </a:ext>
                  </a:extLst>
                </a:gridCol>
              </a:tblGrid>
              <a:tr h="29633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Product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Accuracy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(m)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Update Rate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(Hz)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Dimensions (mm)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Cost 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(USD)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6816887"/>
                  </a:ext>
                </a:extLst>
              </a:tr>
              <a:tr h="296331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Requirements</a:t>
                      </a:r>
                      <a:endParaRPr lang="en-US"/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10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40 x 40 x10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$30.00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050777"/>
                  </a:ext>
                </a:extLst>
              </a:tr>
              <a:tr h="29633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err="1">
                          <a:effectLst/>
                        </a:rPr>
                        <a:t>DFRobot</a:t>
                      </a:r>
                      <a:r>
                        <a:rPr lang="en-US" sz="1100" u="none" strike="noStrike">
                          <a:effectLst/>
                        </a:rPr>
                        <a:t> TEL0137 USB GPS Receiver [22]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2.5 m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1 Hz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60 x 24 x 9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$9.70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240909"/>
                  </a:ext>
                </a:extLst>
              </a:tr>
              <a:tr h="18903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RAK5860 [14]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2 m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10 Hz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25 x 35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$30.00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62518"/>
                  </a:ext>
                </a:extLst>
              </a:tr>
              <a:tr h="18903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XA1110_1103891 [23]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3 m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1 - 10 Hz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12.5 x 12.5 x 6.8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$19.87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635423"/>
                  </a:ext>
                </a:extLst>
              </a:tr>
              <a:tr h="18903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MC60CA-04-STD [24]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2.5 m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NA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18.7 x 16 x 2.1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$21.61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1199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FAA8205-4EAE-C508-E29D-D770CF0CD546}"/>
              </a:ext>
            </a:extLst>
          </p:cNvPr>
          <p:cNvSpPr txBox="1"/>
          <p:nvPr/>
        </p:nvSpPr>
        <p:spPr>
          <a:xfrm>
            <a:off x="363109" y="2959033"/>
            <a:ext cx="2894479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  <a:latin typeface="+mj-lt"/>
              </a:rPr>
              <a:t>RAK5860</a:t>
            </a:r>
          </a:p>
          <a:p>
            <a:pPr marL="285750" indent="-285750">
              <a:buFont typeface="Wingdings"/>
              <a:buChar char="§"/>
            </a:pPr>
            <a:r>
              <a:rPr lang="en-US">
                <a:latin typeface="+mj-lt"/>
              </a:rPr>
              <a:t>Comes with GPS and Cellular Module</a:t>
            </a:r>
          </a:p>
          <a:p>
            <a:pPr marL="285750" indent="-285750">
              <a:buFont typeface="Wingdings"/>
              <a:buChar char="§"/>
            </a:pPr>
            <a:r>
              <a:rPr lang="en-US">
                <a:latin typeface="+mj-lt"/>
              </a:rPr>
              <a:t>Update rate is 10 Hz with 25 x 35 mm</a:t>
            </a:r>
          </a:p>
        </p:txBody>
      </p:sp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E81E354-9257-6C1F-8B22-4920B8564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939" y="-206006"/>
            <a:ext cx="3608853" cy="3614088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DD7FDFFB-F07E-F417-2367-C4895DBB9EDD}"/>
              </a:ext>
            </a:extLst>
          </p:cNvPr>
          <p:cNvSpPr txBox="1"/>
          <p:nvPr/>
        </p:nvSpPr>
        <p:spPr>
          <a:xfrm>
            <a:off x="2153720" y="2805487"/>
            <a:ext cx="2743200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100">
                <a:latin typeface="+mn-lt"/>
              </a:rPr>
              <a:t>[14]​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INERTIAL MEASUREMENT UNIT</a:t>
            </a:r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83CCD68-169B-401E-9352-6930D4A6E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1635372"/>
            <a:ext cx="2777490" cy="30342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7F7AF5-4EEE-CE2C-E149-63ACF9EAC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2420" y="597124"/>
            <a:ext cx="4277426" cy="427742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614793-7AF0-4655-BA3E-1C39178E6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993" y="1635372"/>
            <a:ext cx="5329111" cy="3034262"/>
          </a:xfrm>
        </p:spPr>
        <p:txBody>
          <a:bodyPr>
            <a:normAutofit/>
          </a:bodyPr>
          <a:lstStyle/>
          <a:p>
            <a:pPr marL="305435" indent="-305435"/>
            <a:r>
              <a:rPr lang="en-US"/>
              <a:t>Uses accelerometer, magnetometer and gyroscope to detect the collision</a:t>
            </a:r>
          </a:p>
          <a:p>
            <a:pPr marL="305435" indent="-305435"/>
            <a:r>
              <a:rPr lang="en-US"/>
              <a:t>WRECKS requires high sampling rate IMU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7F373C0-D2EC-9748-2126-DD0CFE617CE7}"/>
              </a:ext>
            </a:extLst>
          </p:cNvPr>
          <p:cNvSpPr txBox="1"/>
          <p:nvPr/>
        </p:nvSpPr>
        <p:spPr>
          <a:xfrm>
            <a:off x="2680270" y="4391560"/>
            <a:ext cx="274320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100">
                <a:latin typeface="+mn-lt"/>
              </a:rPr>
              <a:t>[25]</a:t>
            </a:r>
            <a:r>
              <a:rPr lang="en-US"/>
              <a:t>​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C7D507-F009-C22D-8FF8-F7C2D67A7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615" r="306" b="7645"/>
          <a:stretch/>
        </p:blipFill>
        <p:spPr>
          <a:xfrm>
            <a:off x="284069" y="1418665"/>
            <a:ext cx="2734812" cy="1501635"/>
          </a:xfrm>
          <a:prstGeom prst="rect">
            <a:avLst/>
          </a:prstGeom>
        </p:spPr>
      </p:pic>
      <p:sp>
        <p:nvSpPr>
          <p:cNvPr id="232" name="Google Shape;232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INERTIAL MEASUREMENT UNIT COMPARISON</a:t>
            </a:r>
            <a:endParaRPr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C1C0A36-6D8E-8766-86EA-30BF868DBD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4864691"/>
              </p:ext>
            </p:extLst>
          </p:nvPr>
        </p:nvGraphicFramePr>
        <p:xfrm>
          <a:off x="3210485" y="1524986"/>
          <a:ext cx="5607434" cy="3368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573">
                  <a:extLst>
                    <a:ext uri="{9D8B030D-6E8A-4147-A177-3AD203B41FA5}">
                      <a16:colId xmlns:a16="http://schemas.microsoft.com/office/drawing/2014/main" val="4291460675"/>
                    </a:ext>
                  </a:extLst>
                </a:gridCol>
                <a:gridCol w="651341">
                  <a:extLst>
                    <a:ext uri="{9D8B030D-6E8A-4147-A177-3AD203B41FA5}">
                      <a16:colId xmlns:a16="http://schemas.microsoft.com/office/drawing/2014/main" val="1290392719"/>
                    </a:ext>
                  </a:extLst>
                </a:gridCol>
                <a:gridCol w="1092573">
                  <a:extLst>
                    <a:ext uri="{9D8B030D-6E8A-4147-A177-3AD203B41FA5}">
                      <a16:colId xmlns:a16="http://schemas.microsoft.com/office/drawing/2014/main" val="878324065"/>
                    </a:ext>
                  </a:extLst>
                </a:gridCol>
                <a:gridCol w="1196391">
                  <a:extLst>
                    <a:ext uri="{9D8B030D-6E8A-4147-A177-3AD203B41FA5}">
                      <a16:colId xmlns:a16="http://schemas.microsoft.com/office/drawing/2014/main" val="973511262"/>
                    </a:ext>
                  </a:extLst>
                </a:gridCol>
                <a:gridCol w="904751">
                  <a:extLst>
                    <a:ext uri="{9D8B030D-6E8A-4147-A177-3AD203B41FA5}">
                      <a16:colId xmlns:a16="http://schemas.microsoft.com/office/drawing/2014/main" val="225530802"/>
                    </a:ext>
                  </a:extLst>
                </a:gridCol>
                <a:gridCol w="827805">
                  <a:extLst>
                    <a:ext uri="{9D8B030D-6E8A-4147-A177-3AD203B41FA5}">
                      <a16:colId xmlns:a16="http://schemas.microsoft.com/office/drawing/2014/main" val="2182185207"/>
                    </a:ext>
                  </a:extLst>
                </a:gridCol>
              </a:tblGrid>
              <a:tr h="70768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Product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Sensor Type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Acceleration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(g)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Communication Protocol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Dimensions (mm)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 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(USD)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19108980"/>
                  </a:ext>
                </a:extLst>
              </a:tr>
              <a:tr h="349897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Requirements</a:t>
                      </a:r>
                      <a:endParaRPr lang="en-US"/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3-axis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2 -16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I2C or SPI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15 x 15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$10.00</a:t>
                      </a: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348747"/>
                  </a:ext>
                </a:extLst>
              </a:tr>
              <a:tr h="43737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OpenIMU330BI [26]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6-axis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8g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SPI, UART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 x 15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$114.79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062517"/>
                  </a:ext>
                </a:extLst>
              </a:tr>
              <a:tr h="43737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MTi-1-0I-T [27]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9-axis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16g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I2C, SPI, UART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 x 12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$149.00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005878"/>
                  </a:ext>
                </a:extLst>
              </a:tr>
              <a:tr h="43737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MPU-6881 [28]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6-axis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2g/4g/8g/16g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I2C, SPI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 x 3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$11.77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63280"/>
                  </a:ext>
                </a:extLst>
              </a:tr>
              <a:tr h="43737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RAK1904 [25]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3-axis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2g/4g/8g/16g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I2C, SPI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10 x 10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$3.30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109322"/>
                  </a:ext>
                </a:extLst>
              </a:tr>
              <a:tr h="43737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SCC2230-E02-05 [29]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3-axis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2g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SPI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 x 15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$86.79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69151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82BE9F3-B3AD-AD96-EEE2-925D4B6357AA}"/>
              </a:ext>
            </a:extLst>
          </p:cNvPr>
          <p:cNvSpPr txBox="1"/>
          <p:nvPr/>
        </p:nvSpPr>
        <p:spPr>
          <a:xfrm>
            <a:off x="284069" y="3049121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  <a:latin typeface="+mj-lt"/>
              </a:rPr>
              <a:t>RAK1904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+mj-lt"/>
              </a:rPr>
              <a:t>Price effective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+mj-lt"/>
              </a:rPr>
              <a:t>Works with RAK ecosystem</a:t>
            </a:r>
          </a:p>
          <a:p>
            <a:pPr marL="285750" indent="-285750">
              <a:buChar char="•"/>
            </a:pPr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DD7FDFFB-F07E-F417-2367-C4895DBB9EDD}"/>
              </a:ext>
            </a:extLst>
          </p:cNvPr>
          <p:cNvSpPr txBox="1"/>
          <p:nvPr/>
        </p:nvSpPr>
        <p:spPr>
          <a:xfrm>
            <a:off x="2506894" y="2612846"/>
            <a:ext cx="274320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100">
                <a:latin typeface="+mn-lt"/>
              </a:rPr>
              <a:t>[25]</a:t>
            </a:r>
            <a:r>
              <a:rPr lang="en-US"/>
              <a:t>​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106">
            <a:extLst>
              <a:ext uri="{FF2B5EF4-FFF2-40B4-BE49-F238E27FC236}">
                <a16:creationId xmlns:a16="http://schemas.microsoft.com/office/drawing/2014/main" id="{A499F183-99EE-4B1F-BA64-21A0792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9" name="Rectangle 108">
            <a:extLst>
              <a:ext uri="{FF2B5EF4-FFF2-40B4-BE49-F238E27FC236}">
                <a16:creationId xmlns:a16="http://schemas.microsoft.com/office/drawing/2014/main" id="{B783A767-5AFC-40D0-A72C-09036EA1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0" name="Rectangle 110">
            <a:extLst>
              <a:ext uri="{FF2B5EF4-FFF2-40B4-BE49-F238E27FC236}">
                <a16:creationId xmlns:a16="http://schemas.microsoft.com/office/drawing/2014/main" id="{41262CAC-6BC8-43F9-9113-770A277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1" name="Rectangle 112">
            <a:extLst>
              <a:ext uri="{FF2B5EF4-FFF2-40B4-BE49-F238E27FC236}">
                <a16:creationId xmlns:a16="http://schemas.microsoft.com/office/drawing/2014/main" id="{B3BACAB1-2B34-4A74-AD7B-BB0B9591D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>
              <a:spcAft>
                <a:spcPts val="0"/>
              </a:spcAft>
            </a:pPr>
            <a:r>
              <a:rPr lang="en-US"/>
              <a:t>SOLAR PANEL</a:t>
            </a:r>
          </a:p>
        </p:txBody>
      </p:sp>
      <p:sp>
        <p:nvSpPr>
          <p:cNvPr id="172" name="Rectangle 114">
            <a:extLst>
              <a:ext uri="{FF2B5EF4-FFF2-40B4-BE49-F238E27FC236}">
                <a16:creationId xmlns:a16="http://schemas.microsoft.com/office/drawing/2014/main" id="{E83CCD68-169B-401E-9352-6930D4A6E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1635372"/>
            <a:ext cx="2777490" cy="30342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71A309-B23A-4C21-8B20-0284C4412A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tretch/>
        </p:blipFill>
        <p:spPr>
          <a:xfrm>
            <a:off x="360321" y="2527936"/>
            <a:ext cx="2726646" cy="124913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07130-413B-4713-B990-394C7ADD39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71571" y="1635372"/>
            <a:ext cx="5329111" cy="30342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05435" indent="-305435"/>
            <a:r>
              <a:rPr lang="en-US">
                <a:ea typeface="+mn-lt"/>
                <a:cs typeface="+mn-lt"/>
              </a:rPr>
              <a:t>Needs to provide sufficient power</a:t>
            </a:r>
          </a:p>
          <a:p>
            <a:pPr marL="305435" indent="-305435"/>
            <a:r>
              <a:rPr lang="en-US"/>
              <a:t>Uses the sun to charge battery</a:t>
            </a:r>
          </a:p>
          <a:p>
            <a:pPr marL="305435" indent="-305435"/>
            <a:r>
              <a:rPr lang="en-US"/>
              <a:t>Needs to fit on the enclosure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CC937-2211-44E6-AACB-64823389D159}"/>
              </a:ext>
            </a:extLst>
          </p:cNvPr>
          <p:cNvSpPr txBox="1"/>
          <p:nvPr/>
        </p:nvSpPr>
        <p:spPr>
          <a:xfrm>
            <a:off x="6742381" y="4835713"/>
            <a:ext cx="18473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526E1D-0778-486E-B5FF-E6E0FF7EBD45}"/>
              </a:ext>
            </a:extLst>
          </p:cNvPr>
          <p:cNvSpPr txBox="1"/>
          <p:nvPr/>
        </p:nvSpPr>
        <p:spPr>
          <a:xfrm>
            <a:off x="2742448" y="4421085"/>
            <a:ext cx="418704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100">
                <a:latin typeface="+mn-lt"/>
              </a:rPr>
              <a:t>[30]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PANEL COMPARISON</a:t>
            </a:r>
            <a:endParaRPr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FC5F3C8-D766-4E60-AF4D-FD01523F4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003466"/>
              </p:ext>
            </p:extLst>
          </p:nvPr>
        </p:nvGraphicFramePr>
        <p:xfrm>
          <a:off x="4057650" y="1616528"/>
          <a:ext cx="4729500" cy="315591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942858">
                  <a:extLst>
                    <a:ext uri="{9D8B030D-6E8A-4147-A177-3AD203B41FA5}">
                      <a16:colId xmlns:a16="http://schemas.microsoft.com/office/drawing/2014/main" val="2534896586"/>
                    </a:ext>
                  </a:extLst>
                </a:gridCol>
                <a:gridCol w="920047">
                  <a:extLst>
                    <a:ext uri="{9D8B030D-6E8A-4147-A177-3AD203B41FA5}">
                      <a16:colId xmlns:a16="http://schemas.microsoft.com/office/drawing/2014/main" val="4014884994"/>
                    </a:ext>
                  </a:extLst>
                </a:gridCol>
                <a:gridCol w="965669">
                  <a:extLst>
                    <a:ext uri="{9D8B030D-6E8A-4147-A177-3AD203B41FA5}">
                      <a16:colId xmlns:a16="http://schemas.microsoft.com/office/drawing/2014/main" val="1897458"/>
                    </a:ext>
                  </a:extLst>
                </a:gridCol>
                <a:gridCol w="950463">
                  <a:extLst>
                    <a:ext uri="{9D8B030D-6E8A-4147-A177-3AD203B41FA5}">
                      <a16:colId xmlns:a16="http://schemas.microsoft.com/office/drawing/2014/main" val="3920027255"/>
                    </a:ext>
                  </a:extLst>
                </a:gridCol>
                <a:gridCol w="950463">
                  <a:extLst>
                    <a:ext uri="{9D8B030D-6E8A-4147-A177-3AD203B41FA5}">
                      <a16:colId xmlns:a16="http://schemas.microsoft.com/office/drawing/2014/main" val="3877989713"/>
                    </a:ext>
                  </a:extLst>
                </a:gridCol>
              </a:tblGrid>
              <a:tr h="8389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Product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Output Voltage (Volts DC)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Output Current (mA)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Dimensions (mm)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 (USD)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665269787"/>
                  </a:ext>
                </a:extLst>
              </a:tr>
              <a:tr h="320739"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Requirements</a:t>
                      </a:r>
                    </a:p>
                  </a:txBody>
                  <a:tcPr marL="63500" marR="63500" marT="63500" marB="6350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</a:txBody>
                  <a:tcPr marL="63500" marR="63500" marT="63500" marB="6350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</a:p>
                  </a:txBody>
                  <a:tcPr marL="63500" marR="63500" marT="63500" marB="6350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70 x 70</a:t>
                      </a:r>
                    </a:p>
                  </a:txBody>
                  <a:tcPr marL="63500" marR="63500" marT="63500" marB="6350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$5.00</a:t>
                      </a:r>
                    </a:p>
                  </a:txBody>
                  <a:tcPr marL="63500" marR="63500" marT="63500" marB="6350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157011"/>
                  </a:ext>
                </a:extLst>
              </a:tr>
              <a:tr h="6159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SUNYIMA [30]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Arial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Arial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Arial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68 x 37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Arial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$1.60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Arial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957321"/>
                  </a:ext>
                </a:extLst>
              </a:tr>
              <a:tr h="4956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AOSHIKE [31]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53 x 30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$1.60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607660145"/>
                  </a:ext>
                </a:extLst>
              </a:tr>
              <a:tr h="8747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Panasonic AM-5907CAR-DGK-T [32]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45.7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 x 55 x 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$14.36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91402590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E29A8C6-2C70-4CA0-AA62-033E392E2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38" y="1610134"/>
            <a:ext cx="3197801" cy="160570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A1E47D-B573-4094-B442-95405A6100B6}"/>
              </a:ext>
            </a:extLst>
          </p:cNvPr>
          <p:cNvSpPr txBox="1"/>
          <p:nvPr/>
        </p:nvSpPr>
        <p:spPr>
          <a:xfrm>
            <a:off x="833428" y="3547073"/>
            <a:ext cx="2401619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+mj-lt"/>
              </a:rPr>
              <a:t>SUNYIMA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+mj-lt"/>
              </a:rPr>
              <a:t>Meets voltage requirement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+mj-lt"/>
              </a:rPr>
              <a:t>Low cost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+mj-lt"/>
              </a:rPr>
              <a:t>Small formfactor</a:t>
            </a:r>
          </a:p>
          <a:p>
            <a:pPr marL="285750" indent="-285750">
              <a:buChar char="•"/>
            </a:pP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6E7F89-A8DA-483C-9A67-C9E9F141E4D0}"/>
              </a:ext>
            </a:extLst>
          </p:cNvPr>
          <p:cNvSpPr txBox="1"/>
          <p:nvPr/>
        </p:nvSpPr>
        <p:spPr>
          <a:xfrm>
            <a:off x="3233727" y="3215838"/>
            <a:ext cx="418704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100">
                <a:latin typeface="+mn-lt"/>
              </a:rPr>
              <a:t>[30]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</a:t>
            </a:r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83CCD68-169B-401E-9352-6930D4A6E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1635372"/>
            <a:ext cx="2777490" cy="30342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4BC067-7CDD-400E-B7D7-EE5727C8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993" y="1635372"/>
            <a:ext cx="5329111" cy="3034262"/>
          </a:xfrm>
        </p:spPr>
        <p:txBody>
          <a:bodyPr>
            <a:normAutofit/>
          </a:bodyPr>
          <a:lstStyle/>
          <a:p>
            <a:pPr marL="305435" indent="-305435"/>
            <a:r>
              <a:rPr lang="en-US"/>
              <a:t>Powers the system</a:t>
            </a:r>
          </a:p>
          <a:p>
            <a:pPr marL="305435" indent="-305435"/>
            <a:r>
              <a:rPr lang="en-US"/>
              <a:t>Needs to be higher voltage than required to be regulated </a:t>
            </a:r>
          </a:p>
          <a:p>
            <a:pPr marL="305435" indent="-305435"/>
            <a:r>
              <a:rPr lang="en-US"/>
              <a:t>Needs enough charge to last two weeks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77D4793-8791-403C-BD7D-18DF1B9B4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23" t="39168" r="15710" b="1"/>
          <a:stretch/>
        </p:blipFill>
        <p:spPr>
          <a:xfrm>
            <a:off x="399684" y="1933199"/>
            <a:ext cx="2647922" cy="2438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939B0-1D86-A204-EABD-F57F3082ED14}"/>
              </a:ext>
            </a:extLst>
          </p:cNvPr>
          <p:cNvSpPr txBox="1"/>
          <p:nvPr/>
        </p:nvSpPr>
        <p:spPr>
          <a:xfrm>
            <a:off x="2742744" y="4410467"/>
            <a:ext cx="7397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latin typeface="+mn-lt"/>
              </a:rPr>
              <a:t>[33]</a:t>
            </a:r>
          </a:p>
        </p:txBody>
      </p:sp>
    </p:spTree>
    <p:extLst>
      <p:ext uri="{BB962C8B-B14F-4D97-AF65-F5344CB8AC3E}">
        <p14:creationId xmlns:p14="http://schemas.microsoft.com/office/powerpoint/2010/main" val="162566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486DE22-0EC4-474A-8665-766DC5D4C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>
              <a:spcBef>
                <a:spcPct val="0"/>
              </a:spcBef>
              <a:spcAft>
                <a:spcPts val="0"/>
              </a:spcAft>
            </a:pPr>
            <a:r>
              <a:rPr lang="en-US"/>
              <a:t>TEAM ADVISOR</a:t>
            </a:r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3"/>
          <a:srcRect t="6006" r="-2" b="22583"/>
          <a:stretch/>
        </p:blipFill>
        <p:spPr>
          <a:xfrm>
            <a:off x="336549" y="1635372"/>
            <a:ext cx="2762250" cy="2758727"/>
          </a:xfrm>
          <a:prstGeom prst="rect">
            <a:avLst/>
          </a:prstGeom>
          <a:noFill/>
        </p:spPr>
      </p:pic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356893" y="1635372"/>
            <a:ext cx="5355305" cy="2758727"/>
          </a:xfrm>
          <a:prstGeom prst="rect">
            <a:avLst/>
          </a:prstGeom>
          <a:solidFill>
            <a:schemeClr val="accent1"/>
          </a:solidFill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b="1">
                <a:solidFill>
                  <a:schemeClr val="bg1"/>
                </a:solidFill>
              </a:rPr>
              <a:t>Dr. Ryan Green</a:t>
            </a:r>
          </a:p>
          <a:p>
            <a:pPr marL="0" lv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400">
                <a:solidFill>
                  <a:schemeClr val="bg1"/>
                </a:solidFill>
              </a:rPr>
              <a:t>Electrical and Computer Engineering</a:t>
            </a:r>
          </a:p>
          <a:p>
            <a:pPr marL="0" lv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r>
              <a:rPr lang="en-US" sz="1400">
                <a:solidFill>
                  <a:schemeClr val="bg1"/>
                </a:solidFill>
              </a:rPr>
              <a:t>Academic Research/Fields of Interest</a:t>
            </a:r>
          </a:p>
          <a:p>
            <a:pPr marL="457200" lvl="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chemeClr val="bg1"/>
                </a:solidFill>
              </a:rPr>
              <a:t>Smart-City Communication</a:t>
            </a:r>
          </a:p>
          <a:p>
            <a:pPr marL="457200" lvl="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chemeClr val="bg1"/>
                </a:solidFill>
              </a:rPr>
              <a:t>Internet of Things</a:t>
            </a:r>
          </a:p>
          <a:p>
            <a:pPr marL="457200" lvl="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chemeClr val="bg1"/>
                </a:solidFill>
              </a:rPr>
              <a:t>Optically Transparent Communication Devices</a:t>
            </a:r>
          </a:p>
          <a:p>
            <a:pPr marL="457200" lvl="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Font typeface="Wingdings 2" panose="05020102010507070707" pitchFamily="18" charset="2"/>
              <a:buChar char=""/>
            </a:pPr>
            <a:r>
              <a:rPr lang="en-US" sz="1400">
                <a:solidFill>
                  <a:schemeClr val="bg1"/>
                </a:solidFill>
              </a:rPr>
              <a:t>Wireless Medical Telemetry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COMPARISON</a:t>
            </a:r>
            <a:endParaRPr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C7DC1-0E0A-495D-99AB-01D71A656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465737"/>
              </p:ext>
            </p:extLst>
          </p:nvPr>
        </p:nvGraphicFramePr>
        <p:xfrm>
          <a:off x="4011801" y="1467340"/>
          <a:ext cx="4810987" cy="29413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966310">
                  <a:extLst>
                    <a:ext uri="{9D8B030D-6E8A-4147-A177-3AD203B41FA5}">
                      <a16:colId xmlns:a16="http://schemas.microsoft.com/office/drawing/2014/main" val="2538654102"/>
                    </a:ext>
                  </a:extLst>
                </a:gridCol>
                <a:gridCol w="966310">
                  <a:extLst>
                    <a:ext uri="{9D8B030D-6E8A-4147-A177-3AD203B41FA5}">
                      <a16:colId xmlns:a16="http://schemas.microsoft.com/office/drawing/2014/main" val="2434369781"/>
                    </a:ext>
                  </a:extLst>
                </a:gridCol>
                <a:gridCol w="966310">
                  <a:extLst>
                    <a:ext uri="{9D8B030D-6E8A-4147-A177-3AD203B41FA5}">
                      <a16:colId xmlns:a16="http://schemas.microsoft.com/office/drawing/2014/main" val="2196717370"/>
                    </a:ext>
                  </a:extLst>
                </a:gridCol>
                <a:gridCol w="1107984">
                  <a:extLst>
                    <a:ext uri="{9D8B030D-6E8A-4147-A177-3AD203B41FA5}">
                      <a16:colId xmlns:a16="http://schemas.microsoft.com/office/drawing/2014/main" val="972497271"/>
                    </a:ext>
                  </a:extLst>
                </a:gridCol>
                <a:gridCol w="804073">
                  <a:extLst>
                    <a:ext uri="{9D8B030D-6E8A-4147-A177-3AD203B41FA5}">
                      <a16:colId xmlns:a16="http://schemas.microsoft.com/office/drawing/2014/main" val="22739787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Product</a:t>
                      </a:r>
                      <a:endParaRPr lang="en-US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Output Voltage (Volts DC)</a:t>
                      </a:r>
                      <a:endParaRPr lang="en-US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Capacity (</a:t>
                      </a:r>
                      <a:r>
                        <a:rPr lang="en-US" sz="1100" b="1" u="none" strike="noStrike" err="1">
                          <a:solidFill>
                            <a:schemeClr val="bg1"/>
                          </a:solidFill>
                          <a:effectLst/>
                        </a:rPr>
                        <a:t>mAh</a:t>
                      </a:r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Dimensions (mm)</a:t>
                      </a:r>
                      <a:endParaRPr lang="en-US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Cost (USD)</a:t>
                      </a:r>
                      <a:endParaRPr lang="en-US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599970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Requirements</a:t>
                      </a:r>
                    </a:p>
                  </a:txBody>
                  <a:tcPr marL="63500" marR="63500" marT="63500" marB="6350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3.7</a:t>
                      </a:r>
                    </a:p>
                  </a:txBody>
                  <a:tcPr marL="63500" marR="63500" marT="63500" marB="6350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2500</a:t>
                      </a:r>
                    </a:p>
                  </a:txBody>
                  <a:tcPr marL="63500" marR="63500" marT="63500" marB="6350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80 x 80 x 10</a:t>
                      </a:r>
                    </a:p>
                  </a:txBody>
                  <a:tcPr marL="63500" marR="63500" marT="63500" marB="6350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$12.00</a:t>
                      </a:r>
                    </a:p>
                  </a:txBody>
                  <a:tcPr marL="63500" marR="63500" marT="63500" marB="6350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3193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chemeClr val="bg1"/>
                          </a:solidFill>
                          <a:effectLst/>
                        </a:rPr>
                        <a:t>Liter 406080 </a:t>
                      </a:r>
                      <a:r>
                        <a:rPr lang="en-US" sz="1100" b="0" u="none" strike="noStrike" err="1">
                          <a:solidFill>
                            <a:schemeClr val="bg1"/>
                          </a:solidFill>
                          <a:effectLst/>
                        </a:rPr>
                        <a:t>Lipo</a:t>
                      </a:r>
                      <a:r>
                        <a:rPr lang="en-US" sz="1100" b="0" u="none" strike="noStrike">
                          <a:solidFill>
                            <a:schemeClr val="bg1"/>
                          </a:solidFill>
                          <a:effectLst/>
                        </a:rPr>
                        <a:t> [33]</a:t>
                      </a:r>
                      <a:endParaRPr lang="en-US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chemeClr val="bg1"/>
                          </a:solidFill>
                          <a:effectLst/>
                        </a:rPr>
                        <a:t>3.7</a:t>
                      </a:r>
                      <a:endParaRPr lang="en-US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chemeClr val="bg1"/>
                          </a:solidFill>
                          <a:effectLst/>
                        </a:rPr>
                        <a:t>3000</a:t>
                      </a:r>
                      <a:endParaRPr lang="en-US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chemeClr val="bg1"/>
                          </a:solidFill>
                          <a:effectLst/>
                        </a:rPr>
                        <a:t>80 x 60 x 4</a:t>
                      </a:r>
                      <a:endParaRPr lang="en-US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chemeClr val="bg1"/>
                          </a:solidFill>
                          <a:effectLst/>
                        </a:rPr>
                        <a:t>$10.99</a:t>
                      </a:r>
                      <a:endParaRPr lang="en-US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088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VIDAR Lithium-ion [34]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3.7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4400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68 x 37 x 19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$24.99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057972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Liter 104050 </a:t>
                      </a:r>
                      <a:r>
                        <a:rPr lang="en-US" sz="1100" b="0" u="none" strike="noStrike" err="1">
                          <a:solidFill>
                            <a:srgbClr val="000000"/>
                          </a:solidFill>
                          <a:effectLst/>
                        </a:rPr>
                        <a:t>Lipo</a:t>
                      </a: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[35]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3.7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2400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50 x 40 x 10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$10.99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5078169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Liter 123464 </a:t>
                      </a:r>
                      <a:r>
                        <a:rPr lang="en-US" sz="1100" b="0" u="none" strike="noStrike" err="1">
                          <a:solidFill>
                            <a:srgbClr val="000000"/>
                          </a:solidFill>
                          <a:effectLst/>
                        </a:rPr>
                        <a:t>Lipo</a:t>
                      </a: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[36]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3.7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2800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64 x 34 x 12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$11.99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996295815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82DAB4A-F806-4FA7-8849-52B626D9CA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" t="34111" r="35833" b="-1"/>
          <a:stretch/>
        </p:blipFill>
        <p:spPr>
          <a:xfrm>
            <a:off x="865237" y="1608191"/>
            <a:ext cx="1942537" cy="2089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622B2F-D3F4-2E16-8410-449E869C703E}"/>
              </a:ext>
            </a:extLst>
          </p:cNvPr>
          <p:cNvSpPr txBox="1"/>
          <p:nvPr/>
        </p:nvSpPr>
        <p:spPr>
          <a:xfrm>
            <a:off x="464906" y="3698054"/>
            <a:ext cx="289194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66658"/>
                </a:solidFill>
                <a:latin typeface="+mj-lt"/>
                <a:cs typeface="Segoe UI"/>
              </a:rPr>
              <a:t>Liter 406080</a:t>
            </a:r>
            <a:endParaRPr lang="en-US">
              <a:latin typeface="+mj-lt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+mj-lt"/>
              </a:rPr>
              <a:t>​ Dimensions fit best with system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+mj-lt"/>
              </a:rPr>
              <a:t> Highest capacity per dollar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latin typeface="+mj-lt"/>
              </a:rPr>
              <a:t> Voltage higher than 3.3V</a:t>
            </a:r>
          </a:p>
          <a:p>
            <a:pPr>
              <a:buChar char="•"/>
            </a:pPr>
            <a:endParaRPr lang="en-US"/>
          </a:p>
          <a:p>
            <a:r>
              <a:rPr lang="en-US">
                <a:cs typeface="Segoe UI"/>
              </a:rPr>
              <a:t>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918A8-3654-97FF-92A0-2219708E1CE3}"/>
              </a:ext>
            </a:extLst>
          </p:cNvPr>
          <p:cNvSpPr txBox="1"/>
          <p:nvPr/>
        </p:nvSpPr>
        <p:spPr>
          <a:xfrm>
            <a:off x="2284777" y="3478747"/>
            <a:ext cx="4250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latin typeface="+mn-lt"/>
              </a:rPr>
              <a:t>[33]</a:t>
            </a:r>
          </a:p>
        </p:txBody>
      </p:sp>
    </p:spTree>
    <p:extLst>
      <p:ext uri="{BB962C8B-B14F-4D97-AF65-F5344CB8AC3E}">
        <p14:creationId xmlns:p14="http://schemas.microsoft.com/office/powerpoint/2010/main" val="3884132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Charging circuit</a:t>
            </a:r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83CCD68-169B-401E-9352-6930D4A6E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1635372"/>
            <a:ext cx="2777490" cy="30342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4BC067-7CDD-400E-B7D7-EE5727C8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993" y="1635372"/>
            <a:ext cx="5329111" cy="3034262"/>
          </a:xfrm>
        </p:spPr>
        <p:txBody>
          <a:bodyPr>
            <a:normAutofit/>
          </a:bodyPr>
          <a:lstStyle/>
          <a:p>
            <a:pPr marL="305435" indent="-305435"/>
            <a:r>
              <a:rPr lang="en-US"/>
              <a:t>Regulates battery charging</a:t>
            </a:r>
          </a:p>
          <a:p>
            <a:pPr marL="305435" indent="-305435"/>
            <a:r>
              <a:rPr lang="en-US"/>
              <a:t>Power from solar panel</a:t>
            </a:r>
          </a:p>
        </p:txBody>
      </p:sp>
      <p:pic>
        <p:nvPicPr>
          <p:cNvPr id="6" name="Picture 5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19ACF24C-2960-4DA2-BD07-B3924A0AC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94" y="2069432"/>
            <a:ext cx="2460238" cy="2166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B0AC2D-82A1-E95B-ED72-07B936D2822A}"/>
              </a:ext>
            </a:extLst>
          </p:cNvPr>
          <p:cNvSpPr txBox="1"/>
          <p:nvPr/>
        </p:nvSpPr>
        <p:spPr>
          <a:xfrm>
            <a:off x="2673849" y="4359453"/>
            <a:ext cx="489307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latin typeface="+mn-lt"/>
              </a:rPr>
              <a:t>[7]</a:t>
            </a:r>
          </a:p>
        </p:txBody>
      </p:sp>
    </p:spTree>
    <p:extLst>
      <p:ext uri="{BB962C8B-B14F-4D97-AF65-F5344CB8AC3E}">
        <p14:creationId xmlns:p14="http://schemas.microsoft.com/office/powerpoint/2010/main" val="1633787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CHARGING CIRCUIT COMPARISON</a:t>
            </a:r>
            <a:endParaRPr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FC7DC1-0E0A-495D-99AB-01D71A656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505562"/>
              </p:ext>
            </p:extLst>
          </p:nvPr>
        </p:nvGraphicFramePr>
        <p:xfrm>
          <a:off x="3984700" y="1777455"/>
          <a:ext cx="4754880" cy="268008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955040">
                  <a:extLst>
                    <a:ext uri="{9D8B030D-6E8A-4147-A177-3AD203B41FA5}">
                      <a16:colId xmlns:a16="http://schemas.microsoft.com/office/drawing/2014/main" val="2538654102"/>
                    </a:ext>
                  </a:extLst>
                </a:gridCol>
                <a:gridCol w="955040">
                  <a:extLst>
                    <a:ext uri="{9D8B030D-6E8A-4147-A177-3AD203B41FA5}">
                      <a16:colId xmlns:a16="http://schemas.microsoft.com/office/drawing/2014/main" val="2434369781"/>
                    </a:ext>
                  </a:extLst>
                </a:gridCol>
                <a:gridCol w="955040">
                  <a:extLst>
                    <a:ext uri="{9D8B030D-6E8A-4147-A177-3AD203B41FA5}">
                      <a16:colId xmlns:a16="http://schemas.microsoft.com/office/drawing/2014/main" val="2196717370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97249727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2739787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Product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Input Voltage (Volts DC)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Output Voltage (Volts DC)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Dimensions (mm)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 (USD)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599970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Requirements</a:t>
                      </a:r>
                    </a:p>
                  </a:txBody>
                  <a:tcPr marL="63500" marR="63500" marT="63500" marB="6350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5.0</a:t>
                      </a:r>
                    </a:p>
                  </a:txBody>
                  <a:tcPr marL="63500" marR="63500" marT="63500" marB="6350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3.7</a:t>
                      </a:r>
                    </a:p>
                  </a:txBody>
                  <a:tcPr marL="63500" marR="63500" marT="63500" marB="6350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60 x 60</a:t>
                      </a:r>
                    </a:p>
                  </a:txBody>
                  <a:tcPr marL="63500" marR="63500" marT="63500" marB="6350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$10.00</a:t>
                      </a:r>
                    </a:p>
                  </a:txBody>
                  <a:tcPr marL="63500" marR="63500" marT="63500" marB="6350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06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err="1">
                          <a:solidFill>
                            <a:schemeClr val="bg1"/>
                          </a:solidFill>
                          <a:effectLst/>
                        </a:rPr>
                        <a:t>RakWireless</a:t>
                      </a: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 RAK5005-O [7]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Arial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4.5 - 5.5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Arial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3.3 - 4.3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Arial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30 x 60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Arial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$9.99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Arial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972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MAX2074ATDA [37]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3 - 5.5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6 - 18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 x 3.5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$2.50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5078169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XL6009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[38]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3.8 - 32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1.25 - 35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48 x 24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$2.80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996295815"/>
                  </a:ext>
                </a:extLst>
              </a:tr>
            </a:tbl>
          </a:graphicData>
        </a:graphic>
      </p:graphicFrame>
      <p:pic>
        <p:nvPicPr>
          <p:cNvPr id="2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745BFBA-553E-D327-D41C-DC88340DD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48" y="637054"/>
            <a:ext cx="2751605" cy="2751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9D0FAF-B553-45C9-BBE8-316A63ADFC94}"/>
              </a:ext>
            </a:extLst>
          </p:cNvPr>
          <p:cNvSpPr txBox="1"/>
          <p:nvPr/>
        </p:nvSpPr>
        <p:spPr>
          <a:xfrm>
            <a:off x="553010" y="3234018"/>
            <a:ext cx="274320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chemeClr val="accent1"/>
                </a:solidFill>
                <a:latin typeface="+mj-lt"/>
              </a:rPr>
              <a:t>RakWireless</a:t>
            </a:r>
            <a:r>
              <a:rPr lang="en-US" b="1">
                <a:solidFill>
                  <a:schemeClr val="accent1"/>
                </a:solidFill>
                <a:latin typeface="+mj-lt"/>
              </a:rPr>
              <a:t> RAK5005-O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+mj-lt"/>
              </a:rPr>
              <a:t>Comes built into baseboard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+mj-lt"/>
              </a:rPr>
              <a:t>Ease of connectivity between solar panel and battery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4396F7-8A69-EBCB-1A6D-3A9D44AF87C0}"/>
              </a:ext>
            </a:extLst>
          </p:cNvPr>
          <p:cNvSpPr txBox="1"/>
          <p:nvPr/>
        </p:nvSpPr>
        <p:spPr>
          <a:xfrm>
            <a:off x="2571107" y="2888964"/>
            <a:ext cx="57581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latin typeface="+mn-lt"/>
              </a:rPr>
              <a:t>[7]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A499F183-99EE-4B1F-BA64-21A0792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783A767-5AFC-40D0-A72C-09036EA1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1262CAC-6BC8-43F9-9113-770A277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AA2CCB6-DFD2-41CD-96FE-0140B7935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6A225C9B-755F-4F91-9681-5E07AFAA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631"/>
            <a:ext cx="9143999" cy="4664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32CD2CD-6CF3-4EE9-A24A-A41D45DC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542924"/>
            <a:ext cx="2777490" cy="424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2" name="Google Shape;262;p46"/>
          <p:cNvSpPr txBox="1">
            <a:spLocks noGrp="1"/>
          </p:cNvSpPr>
          <p:nvPr>
            <p:ph type="title"/>
          </p:nvPr>
        </p:nvSpPr>
        <p:spPr>
          <a:xfrm>
            <a:off x="6222206" y="1064418"/>
            <a:ext cx="2311182" cy="156440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>
              <a:spcAft>
                <a:spcPts val="0"/>
              </a:spcAft>
            </a:pPr>
            <a:r>
              <a:rPr lang="en-US" sz="3100">
                <a:solidFill>
                  <a:srgbClr val="FFFFFF"/>
                </a:solidFill>
              </a:rPr>
              <a:t>SOFTWARE</a:t>
            </a:r>
          </a:p>
        </p:txBody>
      </p:sp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87AF72-8EAB-6A28-F952-072E97EFD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63" y="1171150"/>
            <a:ext cx="5298141" cy="32802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9BCD8D-3378-9CE0-7AE3-9EFD3DCEC75F}"/>
              </a:ext>
            </a:extLst>
          </p:cNvPr>
          <p:cNvSpPr txBox="1"/>
          <p:nvPr/>
        </p:nvSpPr>
        <p:spPr>
          <a:xfrm>
            <a:off x="5137492" y="4463947"/>
            <a:ext cx="72284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latin typeface="Gill Sans MT"/>
              </a:rPr>
              <a:t>[39]-[43]</a:t>
            </a:r>
            <a:endParaRPr lang="en-US" sz="11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4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CONNECTIVITY &amp; INTEGRATION</a:t>
            </a:r>
          </a:p>
        </p:txBody>
      </p:sp>
      <p:sp>
        <p:nvSpPr>
          <p:cNvPr id="252" name="Rectangle 126">
            <a:extLst>
              <a:ext uri="{FF2B5EF4-FFF2-40B4-BE49-F238E27FC236}">
                <a16:creationId xmlns:a16="http://schemas.microsoft.com/office/drawing/2014/main" id="{6F306C00-E0A9-4E79-AF25-3D295CA90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1635372"/>
            <a:ext cx="4053480" cy="30342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EFCEEA9-C714-5798-680B-2299EAFC03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0" b="-300"/>
          <a:stretch/>
        </p:blipFill>
        <p:spPr>
          <a:xfrm>
            <a:off x="333235" y="1482432"/>
            <a:ext cx="5713738" cy="333884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F169F-B32E-42E2-9CAB-660EDCE8B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611" y="2408577"/>
            <a:ext cx="1804722" cy="1487851"/>
          </a:xfrm>
        </p:spPr>
        <p:txBody>
          <a:bodyPr>
            <a:normAutofit/>
          </a:bodyPr>
          <a:lstStyle/>
          <a:p>
            <a:r>
              <a:rPr lang="en-US"/>
              <a:t>LTE</a:t>
            </a:r>
          </a:p>
          <a:p>
            <a:r>
              <a:rPr lang="en-US"/>
              <a:t>LoRa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5FBE05-6B73-4CCF-A866-B375A96D082A}"/>
              </a:ext>
            </a:extLst>
          </p:cNvPr>
          <p:cNvSpPr txBox="1"/>
          <p:nvPr/>
        </p:nvSpPr>
        <p:spPr>
          <a:xfrm>
            <a:off x="5647705" y="4559666"/>
            <a:ext cx="468127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latin typeface="+mn-lt"/>
              </a:rPr>
              <a:t>[39]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C1D85-671C-A224-D038-4C4038210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timeline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F5E610A-D586-4D45-FE54-B4B78608DF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2368886"/>
              </p:ext>
            </p:extLst>
          </p:nvPr>
        </p:nvGraphicFramePr>
        <p:xfrm>
          <a:off x="435895" y="1635373"/>
          <a:ext cx="8272211" cy="2758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4846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59258C-AAC2-41CD-973C-7439B122A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516B72-0116-42B2-82A2-B11218A3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84892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B15BE-5702-C25F-25D0-3CD212BA2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775041"/>
            <a:ext cx="3619692" cy="3619057"/>
          </a:xfrm>
        </p:spPr>
        <p:txBody>
          <a:bodyPr anchor="ctr">
            <a:normAutofit/>
          </a:bodyPr>
          <a:lstStyle/>
          <a:p>
            <a:r>
              <a:rPr lang="en-US" sz="410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B507F-21B7-4C27-B0FC-D9C465C6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934" y="345651"/>
            <a:ext cx="3621024" cy="837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B1AE17-B7A3-4363-95CD-25441E2FF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7080" y="345651"/>
            <a:ext cx="3621024" cy="837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09A9B-974A-31F6-34F2-5ED0BAEB6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826" y="775042"/>
            <a:ext cx="3641278" cy="3619057"/>
          </a:xfrm>
          <a:ln w="57150">
            <a:noFill/>
          </a:ln>
        </p:spPr>
        <p:txBody>
          <a:bodyPr anchor="ctr">
            <a:noAutofit/>
          </a:bodyPr>
          <a:lstStyle/>
          <a:p>
            <a:pPr marL="305435" indent="-305435"/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Problem from our sponsor </a:t>
            </a:r>
          </a:p>
          <a:p>
            <a:pPr marL="305435" indent="-305435"/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WRECKS is an IoT solution to the problem</a:t>
            </a:r>
          </a:p>
          <a:p>
            <a:pPr marL="305435" indent="-305435"/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Detect collision in the guardrails and send real-time notifications </a:t>
            </a:r>
          </a:p>
          <a:p>
            <a:pPr marL="305435" indent="-305435"/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Design Constraints discussed the design requirements </a:t>
            </a:r>
          </a:p>
          <a:p>
            <a:pPr marL="305435" indent="-305435"/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Approach is based on the constraints with study of available components</a:t>
            </a:r>
          </a:p>
          <a:p>
            <a:pPr marL="305435" indent="-305435"/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Moving Forward</a:t>
            </a:r>
          </a:p>
        </p:txBody>
      </p:sp>
    </p:spTree>
    <p:extLst>
      <p:ext uri="{BB962C8B-B14F-4D97-AF65-F5344CB8AC3E}">
        <p14:creationId xmlns:p14="http://schemas.microsoft.com/office/powerpoint/2010/main" val="2733824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99F183-99EE-4B1F-BA64-21A0792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83A767-5AFC-40D0-A72C-09036EA1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262CAC-6BC8-43F9-9113-770A277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A2CCB6-DFD2-41CD-96FE-0140B7935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225C9B-755F-4F91-9681-5E07AFAA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631"/>
            <a:ext cx="9143999" cy="4664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Smiling Face with No Fill">
            <a:extLst>
              <a:ext uri="{FF2B5EF4-FFF2-40B4-BE49-F238E27FC236}">
                <a16:creationId xmlns:a16="http://schemas.microsoft.com/office/drawing/2014/main" id="{1F9D84E6-52E4-4C23-B997-00CCD355D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7273" y="906398"/>
            <a:ext cx="3551302" cy="35513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32CD2CD-6CF3-4EE9-A24A-A41D45DC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542924"/>
            <a:ext cx="2777490" cy="424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1E0AB-1924-EA66-9248-022D531D1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206" y="1064418"/>
            <a:ext cx="2535929" cy="15644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350722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99F183-99EE-4B1F-BA64-21A0792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83A767-5AFC-40D0-A72C-09036EA1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262CAC-6BC8-43F9-9113-770A277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A2CCB6-DFD2-41CD-96FE-0140B7935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A225C9B-755F-4F91-9681-5E07AFAA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631"/>
            <a:ext cx="9143999" cy="4664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EF0C9D31-D7E5-9F7F-9353-A73100469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7273" y="906398"/>
            <a:ext cx="3551302" cy="35513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32CD2CD-6CF3-4EE9-A24A-A41D45DC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542924"/>
            <a:ext cx="2777490" cy="424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908B7-AE2D-3021-8132-5E22B190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206" y="1064418"/>
            <a:ext cx="2311182" cy="15644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92088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05D4-7FEE-09D2-5180-E4A303FC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0892-E1CF-435A-5915-2470DCE32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53" y="1436311"/>
            <a:ext cx="8272211" cy="34057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1100">
              <a:ea typeface="+mn-lt"/>
              <a:cs typeface="+mn-lt"/>
            </a:endParaRPr>
          </a:p>
          <a:p>
            <a:pPr marL="305435" indent="-305435"/>
            <a:r>
              <a:rPr lang="en-US" sz="1100">
                <a:ea typeface="+mn-lt"/>
                <a:cs typeface="+mn-lt"/>
              </a:rPr>
              <a:t>[1] </a:t>
            </a:r>
            <a:r>
              <a:rPr lang="en-US" sz="1100" i="1">
                <a:ea typeface="+mn-lt"/>
                <a:cs typeface="+mn-lt"/>
              </a:rPr>
              <a:t>Go.com</a:t>
            </a:r>
            <a:r>
              <a:rPr lang="en-US" sz="1100">
                <a:ea typeface="+mn-lt"/>
                <a:cs typeface="+mn-lt"/>
              </a:rPr>
              <a:t>, 2022. Available: </a:t>
            </a:r>
            <a:r>
              <a:rPr lang="en-US" sz="1100">
                <a:ea typeface="+mn-lt"/>
                <a:cs typeface="+mn-lt"/>
                <a:hlinkClick r:id="rId2"/>
              </a:rPr>
              <a:t>https://cdns.abclocal.go.com/content/kgo/images/cms/1502726_1280x720.jpg</a:t>
            </a:r>
            <a:r>
              <a:rPr lang="en-US" sz="1100">
                <a:ea typeface="+mn-lt"/>
                <a:cs typeface="+mn-lt"/>
              </a:rPr>
              <a:t> (Accessed Jan. 26, 2022).</a:t>
            </a:r>
          </a:p>
          <a:p>
            <a:pPr marL="305435" indent="-305435"/>
            <a:r>
              <a:rPr lang="en-US" sz="1100">
                <a:ea typeface="+mn-lt"/>
                <a:cs typeface="+mn-lt"/>
              </a:rPr>
              <a:t>[2] “IP rating - Enviromed.” [Online]. Available: http://enviromed.ca/documents/IP%20Rating%20Chart.pdf. [Accessed: 24-Feb-2022].</a:t>
            </a:r>
            <a:endParaRPr lang="en-US"/>
          </a:p>
          <a:p>
            <a:pPr marL="305435" indent="-305435"/>
            <a:r>
              <a:rPr lang="en-US" sz="1100">
                <a:ea typeface="+mn-lt"/>
                <a:cs typeface="+mn-lt"/>
              </a:rPr>
              <a:t>[3] “Federal Communications Commission.” Accessed: Apr. 05, 2022. [Online]. Available: https://transition.fcc.gov/Bureaus/Engineering_Technology/Notices/2001/fcc01158.pdf</a:t>
            </a:r>
            <a:endParaRPr lang="en-US" sz="1100"/>
          </a:p>
          <a:p>
            <a:pPr marL="305435" indent="-305435"/>
            <a:r>
              <a:rPr lang="en-US" sz="1100">
                <a:ea typeface="+mn-lt"/>
                <a:cs typeface="+mn-lt"/>
              </a:rPr>
              <a:t>[4] </a:t>
            </a:r>
            <a:r>
              <a:rPr lang="en-US" sz="1100" i="1">
                <a:ea typeface="+mn-lt"/>
                <a:cs typeface="+mn-lt"/>
              </a:rPr>
              <a:t>IEEE 802.16m System Requirements</a:t>
            </a:r>
            <a:r>
              <a:rPr lang="en-US" sz="1100">
                <a:ea typeface="+mn-lt"/>
                <a:cs typeface="+mn-lt"/>
              </a:rPr>
              <a:t>. Institute for Electronics and Electrical Engineers, 2008. [Online]. Available: https://ieee802.org/16/tgm/docs/80216m-07_002r7.pdf [Accessed 24-Feb-2022].</a:t>
            </a:r>
            <a:endParaRPr lang="en-US"/>
          </a:p>
          <a:p>
            <a:pPr marL="305435" indent="-305435"/>
            <a:r>
              <a:rPr lang="en-US" sz="1100">
                <a:ea typeface="+mn-lt"/>
                <a:cs typeface="+mn-lt"/>
              </a:rPr>
              <a:t>[5] “IEEE Guide for Designing a Time Synchronization System for Power Substations,” </a:t>
            </a:r>
            <a:r>
              <a:rPr lang="en-US" sz="1100" i="1">
                <a:ea typeface="+mn-lt"/>
                <a:cs typeface="+mn-lt"/>
              </a:rPr>
              <a:t>IEEE 2030.101-2018</a:t>
            </a:r>
            <a:r>
              <a:rPr lang="en-US" sz="1100">
                <a:ea typeface="+mn-lt"/>
                <a:cs typeface="+mn-lt"/>
              </a:rPr>
              <a:t>, pp. 1–118, Jul. 2018, </a:t>
            </a:r>
            <a:r>
              <a:rPr lang="en-US" sz="1100" err="1">
                <a:ea typeface="+mn-lt"/>
                <a:cs typeface="+mn-lt"/>
              </a:rPr>
              <a:t>doi</a:t>
            </a:r>
            <a:r>
              <a:rPr lang="en-US" sz="1100">
                <a:ea typeface="+mn-lt"/>
                <a:cs typeface="+mn-lt"/>
              </a:rPr>
              <a:t>: 10.1109/IEEESTD.2018.8421294.</a:t>
            </a:r>
          </a:p>
          <a:p>
            <a:pPr marL="305435" indent="-305435"/>
            <a:r>
              <a:rPr lang="en-US" sz="1100">
                <a:ea typeface="+mn-lt"/>
                <a:cs typeface="+mn-lt"/>
              </a:rPr>
              <a:t>[6] “RAK4631 | nRF52840 SX1262 | Module for </a:t>
            </a:r>
            <a:r>
              <a:rPr lang="en-US" sz="1100" err="1">
                <a:ea typeface="+mn-lt"/>
                <a:cs typeface="+mn-lt"/>
              </a:rPr>
              <a:t>LoRaWAN</a:t>
            </a:r>
            <a:r>
              <a:rPr lang="en-US" sz="1100">
                <a:ea typeface="+mn-lt"/>
                <a:cs typeface="+mn-lt"/>
              </a:rPr>
              <a:t>,” </a:t>
            </a:r>
            <a:r>
              <a:rPr lang="en-US" sz="1100" i="1">
                <a:ea typeface="+mn-lt"/>
                <a:cs typeface="+mn-lt"/>
              </a:rPr>
              <a:t>RakWireless.com</a:t>
            </a:r>
            <a:r>
              <a:rPr lang="en-US" sz="1100">
                <a:ea typeface="+mn-lt"/>
                <a:cs typeface="+mn-lt"/>
              </a:rPr>
              <a:t>, 2022. [Online]. Available: </a:t>
            </a:r>
            <a:r>
              <a:rPr lang="en-US" sz="1100">
                <a:ea typeface="+mn-lt"/>
                <a:cs typeface="+mn-lt"/>
                <a:hlinkClick r:id="rId3"/>
              </a:rPr>
              <a:t>https://store.rakwireless.com/products/rak4631-lpwan-node</a:t>
            </a:r>
            <a:r>
              <a:rPr lang="en-US" sz="1100">
                <a:ea typeface="+mn-lt"/>
                <a:cs typeface="+mn-lt"/>
              </a:rPr>
              <a:t> (Accessed Mar. 08, 2022).</a:t>
            </a:r>
            <a:endParaRPr lang="en-US">
              <a:ea typeface="+mn-lt"/>
              <a:cs typeface="+mn-lt"/>
            </a:endParaRPr>
          </a:p>
          <a:p>
            <a:pPr marL="305435" indent="-305435"/>
            <a:r>
              <a:rPr lang="en-US" sz="1100">
                <a:ea typeface="+mn-lt"/>
                <a:cs typeface="+mn-lt"/>
              </a:rPr>
              <a:t>[7] “RAK5005-O | </a:t>
            </a:r>
            <a:r>
              <a:rPr lang="en-US" sz="1100" err="1">
                <a:ea typeface="+mn-lt"/>
                <a:cs typeface="+mn-lt"/>
              </a:rPr>
              <a:t>WisBlock</a:t>
            </a:r>
            <a:r>
              <a:rPr lang="en-US" sz="1100">
                <a:ea typeface="+mn-lt"/>
                <a:cs typeface="+mn-lt"/>
              </a:rPr>
              <a:t> Base Board,” </a:t>
            </a:r>
            <a:r>
              <a:rPr lang="en-US" sz="1100" i="1">
                <a:ea typeface="+mn-lt"/>
                <a:cs typeface="+mn-lt"/>
              </a:rPr>
              <a:t>RakWireless.com</a:t>
            </a:r>
            <a:r>
              <a:rPr lang="en-US" sz="1100">
                <a:ea typeface="+mn-lt"/>
                <a:cs typeface="+mn-lt"/>
              </a:rPr>
              <a:t>, 2022. [Online]. Available:</a:t>
            </a:r>
            <a:r>
              <a:rPr lang="en-US" sz="1100">
                <a:ea typeface="+mn-lt"/>
                <a:cs typeface="+mn-lt"/>
                <a:hlinkClick r:id="rId4"/>
              </a:rPr>
              <a:t> https://store.rakwireless.com/products/rak5005-o-base-board</a:t>
            </a:r>
            <a:r>
              <a:rPr lang="en-US" sz="1100">
                <a:ea typeface="+mn-lt"/>
                <a:cs typeface="+mn-lt"/>
              </a:rPr>
              <a:t> (Accessed Mar. 08, 2022).</a:t>
            </a:r>
            <a:endParaRPr lang="en-US"/>
          </a:p>
          <a:p>
            <a:pPr marL="305435" indent="-305435"/>
            <a:r>
              <a:rPr lang="en-US" sz="1100">
                <a:ea typeface="+mn-lt"/>
                <a:cs typeface="+mn-lt"/>
              </a:rPr>
              <a:t>[8] “Nano RP2040 Connect | Arduino Documentation,” </a:t>
            </a:r>
            <a:r>
              <a:rPr lang="en-US" sz="1100" i="1">
                <a:ea typeface="+mn-lt"/>
                <a:cs typeface="+mn-lt"/>
              </a:rPr>
              <a:t>Arduino.cc</a:t>
            </a:r>
            <a:r>
              <a:rPr lang="en-US" sz="1100">
                <a:ea typeface="+mn-lt"/>
                <a:cs typeface="+mn-lt"/>
              </a:rPr>
              <a:t>, 2022. [Online]. Available:</a:t>
            </a:r>
            <a:r>
              <a:rPr lang="en-US" sz="1100">
                <a:ea typeface="+mn-lt"/>
                <a:cs typeface="+mn-lt"/>
                <a:hlinkClick r:id="rId5"/>
              </a:rPr>
              <a:t> https://docs.arduino.cc/hardware/nano-rp2040-connect</a:t>
            </a:r>
            <a:r>
              <a:rPr lang="en-US" sz="1100">
                <a:ea typeface="+mn-lt"/>
                <a:cs typeface="+mn-lt"/>
              </a:rPr>
              <a:t> (Accessed Mar. 08, 2022).</a:t>
            </a:r>
            <a:endParaRPr lang="en-US" sz="1100"/>
          </a:p>
          <a:p>
            <a:pPr marL="305435" indent="-305435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063378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486DE22-0EC4-474A-8665-766DC5D4C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60805"/>
            <a:ext cx="8482004" cy="8919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>
              <a:spcBef>
                <a:spcPct val="0"/>
              </a:spcBef>
              <a:spcAft>
                <a:spcPts val="0"/>
              </a:spcAft>
            </a:pPr>
            <a:r>
              <a:rPr lang="en-US"/>
              <a:t>External ADVISOR</a:t>
            </a:r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356893" y="1635372"/>
            <a:ext cx="5355305" cy="2758727"/>
          </a:xfrm>
          <a:prstGeom prst="rect">
            <a:avLst/>
          </a:prstGeom>
          <a:solidFill>
            <a:schemeClr val="accent1"/>
          </a:solidFill>
        </p:spPr>
        <p:txBody>
          <a:bodyPr spcFirstLastPara="1" vert="horz" wrap="square" lIns="91440" tIns="45720" rIns="91440" bIns="45720" rtlCol="0" anchor="t" anchorCtr="0">
            <a:normAutofit/>
          </a:bodyPr>
          <a:lstStyle/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endParaRPr lang="en-US" b="1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Neal Wise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en-US" sz="1400">
                <a:solidFill>
                  <a:schemeClr val="bg1"/>
                </a:solidFill>
              </a:rPr>
              <a:t>CFO</a:t>
            </a:r>
            <a:r>
              <a:rPr lang="en-US" sz="1400">
                <a:solidFill>
                  <a:schemeClr val="bg1"/>
                </a:solidFill>
                <a:ea typeface="+mn-lt"/>
                <a:cs typeface="+mn-lt"/>
              </a:rPr>
              <a:t> Atwood Fence Company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en-US" sz="1400">
                <a:solidFill>
                  <a:schemeClr val="bg1"/>
                </a:solidFill>
                <a:ea typeface="+mn-lt"/>
                <a:cs typeface="+mn-lt"/>
              </a:rPr>
              <a:t>BBA</a:t>
            </a:r>
            <a:r>
              <a:rPr lang="en-US" sz="1400">
                <a:solidFill>
                  <a:schemeClr val="bg1"/>
                </a:solidFill>
              </a:rPr>
              <a:t>, Mississippi State University, 2008</a:t>
            </a:r>
            <a:endParaRPr lang="en-US">
              <a:solidFill>
                <a:schemeClr val="bg1"/>
              </a:solidFill>
            </a:endParaRPr>
          </a:p>
          <a:p>
            <a:pPr marL="0" lv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None/>
            </a:pPr>
            <a:r>
              <a:rPr lang="en-US" sz="1400">
                <a:solidFill>
                  <a:schemeClr val="bg1"/>
                </a:solidFill>
              </a:rPr>
              <a:t>JD, University of Mississippi Law, 2011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SzPct val="92000"/>
              <a:buNone/>
            </a:pPr>
            <a:endParaRPr lang="en-US" sz="15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50C7A-CE75-43DE-BD49-7E01F0EFE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14" y="1635372"/>
            <a:ext cx="2758727" cy="275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43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05D4-7FEE-09D2-5180-E4A303FC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0892-E1CF-435A-5915-2470DCE32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53" y="1436311"/>
            <a:ext cx="8272211" cy="34057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1100">
              <a:ea typeface="+mn-lt"/>
              <a:cs typeface="+mn-lt"/>
            </a:endParaRPr>
          </a:p>
          <a:p>
            <a:pPr marL="305435" indent="-305435"/>
            <a:r>
              <a:rPr lang="en-US" sz="1100"/>
              <a:t>[9] </a:t>
            </a:r>
            <a:r>
              <a:rPr lang="en-US" sz="1100">
                <a:ea typeface="+mn-lt"/>
                <a:cs typeface="+mn-lt"/>
              </a:rPr>
              <a:t>“Boron LTE CAT-M1 (NorAm),” </a:t>
            </a:r>
            <a:r>
              <a:rPr lang="en-US" sz="1100" i="1">
                <a:ea typeface="+mn-lt"/>
                <a:cs typeface="+mn-lt"/>
              </a:rPr>
              <a:t>Particle.io</a:t>
            </a:r>
            <a:r>
              <a:rPr lang="en-US" sz="1100">
                <a:ea typeface="+mn-lt"/>
                <a:cs typeface="+mn-lt"/>
              </a:rPr>
              <a:t>, 2022. [Online]. Available: </a:t>
            </a:r>
            <a:r>
              <a:rPr lang="en-US" sz="1100">
                <a:ea typeface="+mn-lt"/>
                <a:cs typeface="+mn-lt"/>
                <a:hlinkClick r:id="rId2"/>
              </a:rPr>
              <a:t>https://store.particle.io/products/boron-lte</a:t>
            </a:r>
            <a:r>
              <a:rPr lang="en-US" sz="1100">
                <a:ea typeface="+mn-lt"/>
                <a:cs typeface="+mn-lt"/>
              </a:rPr>
              <a:t> (Accessed Mar. 08, 2022).</a:t>
            </a:r>
          </a:p>
          <a:p>
            <a:pPr marL="305435" indent="-305435"/>
            <a:r>
              <a:rPr lang="en-US" sz="1100">
                <a:ea typeface="+mn-lt"/>
                <a:cs typeface="+mn-lt"/>
              </a:rPr>
              <a:t>[10] “Buy a Raspberry Pi Zero,” </a:t>
            </a:r>
            <a:r>
              <a:rPr lang="en-US" sz="1100" i="1">
                <a:ea typeface="+mn-lt"/>
                <a:cs typeface="+mn-lt"/>
              </a:rPr>
              <a:t>Raspberrypi.com</a:t>
            </a:r>
            <a:r>
              <a:rPr lang="en-US" sz="1100">
                <a:ea typeface="+mn-lt"/>
                <a:cs typeface="+mn-lt"/>
              </a:rPr>
              <a:t>, 2022. [Online]. Available:</a:t>
            </a:r>
            <a:r>
              <a:rPr lang="en-US" sz="1100">
                <a:ea typeface="+mn-lt"/>
                <a:cs typeface="+mn-lt"/>
                <a:hlinkClick r:id="rId3"/>
              </a:rPr>
              <a:t> https://www.raspberrypi.com/products/raspberry-pi-zero/</a:t>
            </a:r>
            <a:r>
              <a:rPr lang="en-US" sz="1100">
                <a:ea typeface="+mn-lt"/>
                <a:cs typeface="+mn-lt"/>
              </a:rPr>
              <a:t> (Accessed Mar. 08, 2022).</a:t>
            </a:r>
          </a:p>
          <a:p>
            <a:pPr marL="305435" indent="-305435"/>
            <a:r>
              <a:rPr lang="en-US" sz="1100"/>
              <a:t>[11]  “REYAX RYLR896 Lora Module SX1276 UART 868MHz 915MHz Antenna,” </a:t>
            </a:r>
            <a:r>
              <a:rPr lang="en-US" sz="1100" i="1"/>
              <a:t>Amazon.com, </a:t>
            </a:r>
            <a:r>
              <a:rPr lang="en-US" sz="1100"/>
              <a:t>2022. [Online]. Available: </a:t>
            </a:r>
            <a:r>
              <a:rPr lang="en-US" sz="1100">
                <a:hlinkClick r:id="rId4"/>
              </a:rPr>
              <a:t> https://www.amazon.com/RYLR896-Module-SX1276-Antenna-Command/dp/B07NB3BK5H</a:t>
            </a:r>
            <a:r>
              <a:rPr lang="en-US" sz="1100"/>
              <a:t> (Accessed Mar. 08, 2022).</a:t>
            </a:r>
          </a:p>
          <a:p>
            <a:pPr marL="305435" indent="-305435"/>
            <a:r>
              <a:rPr lang="en-US" sz="1100"/>
              <a:t>[12] “</a:t>
            </a:r>
            <a:r>
              <a:rPr lang="en-US" sz="1100" err="1">
                <a:ea typeface="+mn-lt"/>
                <a:cs typeface="+mn-lt"/>
              </a:rPr>
              <a:t>Gowoops</a:t>
            </a:r>
            <a:r>
              <a:rPr lang="en-US" sz="1100">
                <a:ea typeface="+mn-lt"/>
                <a:cs typeface="+mn-lt"/>
              </a:rPr>
              <a:t> SX1276 LoRa Radio Wireless 915Mhz UART Serial Module </a:t>
            </a:r>
            <a:r>
              <a:rPr lang="en-US" sz="1100" err="1">
                <a:ea typeface="+mn-lt"/>
                <a:cs typeface="+mn-lt"/>
              </a:rPr>
              <a:t>LoRaWAN</a:t>
            </a:r>
            <a:r>
              <a:rPr lang="en-US" sz="1100">
                <a:ea typeface="+mn-lt"/>
                <a:cs typeface="+mn-lt"/>
              </a:rPr>
              <a:t> Transmitter Receiver,” </a:t>
            </a:r>
            <a:r>
              <a:rPr lang="en-US" sz="1100" i="1">
                <a:ea typeface="+mn-lt"/>
                <a:cs typeface="+mn-lt"/>
              </a:rPr>
              <a:t>Amazon.com, </a:t>
            </a:r>
            <a:r>
              <a:rPr lang="en-US" sz="1100">
                <a:ea typeface="+mn-lt"/>
                <a:cs typeface="+mn-lt"/>
              </a:rPr>
              <a:t>2022. [Online]. Available:   </a:t>
            </a:r>
            <a:r>
              <a:rPr lang="en-US" sz="1100">
                <a:ea typeface="+mn-lt"/>
                <a:cs typeface="+mn-lt"/>
                <a:hlinkClick r:id="rId5"/>
              </a:rPr>
              <a:t>https://www.amazon.com/Gowoops-Wireless-Transmitter-Compatible-Microcomputer/dp/B07G7RZLTW/ref=pd_sbs_5/141-3004043-4104327?pd_rd_w=Ol66E&amp;pf_rd_p=dfec2022-428d-4b18-a6d4-8f791333a139&amp;pf_rd_r=1SHQPNNKQK2XQV085V2D&amp;pd_rd_r=30139669-015c-4587-bdaa-c8dd41c81e04&amp;pd_rd_wg=ySFCY&amp;pd_rd_i=B07G7RZLTW&amp;psc=1</a:t>
            </a:r>
            <a:r>
              <a:rPr lang="en-US" sz="1100">
                <a:ea typeface="+mn-lt"/>
                <a:cs typeface="+mn-lt"/>
              </a:rPr>
              <a:t> (Accessed Mar. 08, 2022).</a:t>
            </a:r>
            <a:endParaRPr lang="en-US" sz="1100"/>
          </a:p>
          <a:p>
            <a:pPr marL="305435" indent="-305435"/>
            <a:r>
              <a:rPr lang="en-US" sz="1100"/>
              <a:t>[13] </a:t>
            </a:r>
            <a:r>
              <a:rPr lang="en-US" sz="1100">
                <a:ea typeface="+mn-lt"/>
                <a:cs typeface="+mn-lt"/>
              </a:rPr>
              <a:t>“</a:t>
            </a:r>
            <a:r>
              <a:rPr lang="en-US" sz="1100" err="1">
                <a:ea typeface="+mn-lt"/>
                <a:cs typeface="+mn-lt"/>
              </a:rPr>
              <a:t>Seeed</a:t>
            </a:r>
            <a:r>
              <a:rPr lang="en-US" sz="1100">
                <a:ea typeface="+mn-lt"/>
                <a:cs typeface="+mn-lt"/>
              </a:rPr>
              <a:t> Studio 102010128,” </a:t>
            </a:r>
            <a:r>
              <a:rPr lang="en-US" sz="1100" i="1">
                <a:ea typeface="+mn-lt"/>
                <a:cs typeface="+mn-lt"/>
              </a:rPr>
              <a:t>Mouser.com</a:t>
            </a:r>
            <a:r>
              <a:rPr lang="en-US" sz="1100">
                <a:ea typeface="+mn-lt"/>
                <a:cs typeface="+mn-lt"/>
              </a:rPr>
              <a:t>, 2022. [Online]. Available: </a:t>
            </a:r>
            <a:r>
              <a:rPr lang="en-US" sz="1100">
                <a:ea typeface="+mn-lt"/>
                <a:cs typeface="+mn-lt"/>
                <a:hlinkClick r:id="rId6"/>
              </a:rPr>
              <a:t>https://www.mouser.com/ProductDetail/Seeed-Studio/102010128?qs=WY0B%252Bpw29jMGjDlFmQEYGA%3D%3D</a:t>
            </a:r>
            <a:r>
              <a:rPr lang="en-US" sz="1100">
                <a:ea typeface="+mn-lt"/>
                <a:cs typeface="+mn-lt"/>
              </a:rPr>
              <a:t> (Accessed Mar. 08, 2022).</a:t>
            </a:r>
          </a:p>
          <a:p>
            <a:pPr marL="305435" indent="-305435"/>
            <a:r>
              <a:rPr lang="en-US" sz="1100"/>
              <a:t>[14] “RAK5860 | BG77 | NB-IoT Interface Module,”  </a:t>
            </a:r>
            <a:r>
              <a:rPr lang="en-US" sz="1100" i="1"/>
              <a:t>RakWireless.com</a:t>
            </a:r>
            <a:r>
              <a:rPr lang="en-US" sz="1100"/>
              <a:t>, 2022. [Online]. Available:</a:t>
            </a:r>
            <a:r>
              <a:rPr lang="en-US" sz="1100">
                <a:hlinkClick r:id="rId7"/>
              </a:rPr>
              <a:t> https://store.rakwireless.com/products/rak5860-lte-nb-iot-extension-board</a:t>
            </a:r>
            <a:r>
              <a:rPr lang="en-US" sz="1100"/>
              <a:t> (Accessed Mar. 08, 2022).</a:t>
            </a:r>
          </a:p>
          <a:p>
            <a:pPr marL="305435" indent="-305435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0658085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05D4-7FEE-09D2-5180-E4A303FC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0892-E1CF-435A-5915-2470DCE32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53" y="1436311"/>
            <a:ext cx="8272211" cy="34057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1100">
              <a:ea typeface="+mn-lt"/>
              <a:cs typeface="+mn-lt"/>
            </a:endParaRPr>
          </a:p>
          <a:p>
            <a:pPr marL="305435" indent="-305435"/>
            <a:r>
              <a:rPr lang="en-US" sz="1100"/>
              <a:t>[15] </a:t>
            </a:r>
            <a:r>
              <a:rPr lang="en-US" sz="1100">
                <a:ea typeface="+mn-lt"/>
                <a:cs typeface="+mn-lt"/>
              </a:rPr>
              <a:t>“</a:t>
            </a:r>
            <a:r>
              <a:rPr lang="en-US" sz="1100" err="1">
                <a:ea typeface="+mn-lt"/>
                <a:cs typeface="+mn-lt"/>
              </a:rPr>
              <a:t>HiLetgo</a:t>
            </a:r>
            <a:r>
              <a:rPr lang="en-US" sz="1100">
                <a:ea typeface="+mn-lt"/>
                <a:cs typeface="+mn-lt"/>
              </a:rPr>
              <a:t> Smallest SIM800L GPRS GSM Breakout Module,” </a:t>
            </a:r>
            <a:r>
              <a:rPr lang="en-US" sz="1100" i="1">
                <a:ea typeface="+mn-lt"/>
                <a:cs typeface="+mn-lt"/>
              </a:rPr>
              <a:t>Amazon.com, </a:t>
            </a:r>
            <a:r>
              <a:rPr lang="en-US" sz="1100">
                <a:ea typeface="+mn-lt"/>
                <a:cs typeface="+mn-lt"/>
              </a:rPr>
              <a:t>2022. [Online]. Available:  </a:t>
            </a:r>
            <a:r>
              <a:rPr lang="en-US" sz="1100">
                <a:ea typeface="+mn-lt"/>
                <a:cs typeface="+mn-lt"/>
                <a:hlinkClick r:id="rId2"/>
              </a:rPr>
              <a:t>https://www.amazon.com/HiLetgo-Smallest-Breakout-Quad-band-3-7-4-2V/dp/B01DLIJM2E/ref=pd_lpo_2?pd_rd_i=B01DLIJM2E&amp;psc=1</a:t>
            </a:r>
            <a:r>
              <a:rPr lang="en-US" sz="1100">
                <a:ea typeface="+mn-lt"/>
                <a:cs typeface="+mn-lt"/>
              </a:rPr>
              <a:t> (Accessed Mar. 08, 2022).</a:t>
            </a:r>
            <a:endParaRPr lang="en-US" sz="1100"/>
          </a:p>
          <a:p>
            <a:pPr marL="305435" indent="-305435"/>
            <a:r>
              <a:rPr lang="en-US" sz="1100"/>
              <a:t>[16] “NB-IoT Cat-M (</a:t>
            </a:r>
            <a:r>
              <a:rPr lang="en-US" sz="1100" err="1"/>
              <a:t>eMTC</a:t>
            </a:r>
            <a:r>
              <a:rPr lang="en-US" sz="1100"/>
              <a:t>) GNSS HAT Based on SIM7080G with LTE,” </a:t>
            </a:r>
            <a:r>
              <a:rPr lang="en-US" sz="1100" i="1"/>
              <a:t>Amazon.com, </a:t>
            </a:r>
            <a:r>
              <a:rPr lang="en-US" sz="1100"/>
              <a:t>2022. [Online]. Available:  </a:t>
            </a:r>
            <a:r>
              <a:rPr lang="en-US" sz="1100">
                <a:hlinkClick r:id="rId3"/>
              </a:rPr>
              <a:t>https://www.amazon.com/Raspberry-SIM7080G-External-Interface-XYGStudy/dp/B08434FHLJ/ref=sr_1_7?crid=389MJCVFW41JF&amp;keywords=nb-iot+LTE&amp;qid=1646012159&amp;s=electronics&amp;sprefix=nb-iot+lte%2Celectronics%2C80&amp;sr=1-7</a:t>
            </a:r>
            <a:r>
              <a:rPr lang="en-US" sz="1100"/>
              <a:t> (Accessed Mar. 08, 2022).</a:t>
            </a:r>
          </a:p>
          <a:p>
            <a:pPr marL="305435" indent="-305435"/>
            <a:r>
              <a:rPr lang="en-US" sz="1100"/>
              <a:t>[17] “MIKROE-4472 </a:t>
            </a:r>
            <a:r>
              <a:rPr lang="en-US" sz="1100" err="1"/>
              <a:t>MikroElektronika</a:t>
            </a:r>
            <a:r>
              <a:rPr lang="en-US" sz="1100"/>
              <a:t> | Development Boards, Kits, Programmers,” </a:t>
            </a:r>
            <a:r>
              <a:rPr lang="en-US" sz="1100" i="1"/>
              <a:t>D</a:t>
            </a:r>
            <a:r>
              <a:rPr lang="en-US" sz="1100" i="1">
                <a:hlinkClick r:id="rId4"/>
              </a:rPr>
              <a:t>igikey.com</a:t>
            </a:r>
            <a:r>
              <a:rPr lang="en-US" sz="1100"/>
              <a:t>, 2022. [Online]. Available: </a:t>
            </a:r>
            <a:r>
              <a:rPr lang="en-US" sz="1100">
                <a:hlinkClick r:id="rId5"/>
              </a:rPr>
              <a:t>https://www.digikey.com/en/products/detail/mikroelektronika/MIKROE-4472/13958758</a:t>
            </a:r>
            <a:r>
              <a:rPr lang="en-US" sz="1100"/>
              <a:t> (Accessed Mar. 08, 2022).</a:t>
            </a:r>
          </a:p>
          <a:p>
            <a:pPr marL="305435" indent="-305435"/>
            <a:r>
              <a:rPr lang="en-US" sz="1100"/>
              <a:t>[18] “W5150 </a:t>
            </a:r>
            <a:r>
              <a:rPr lang="en-US" sz="1100" err="1"/>
              <a:t>PulseLarsen</a:t>
            </a:r>
            <a:r>
              <a:rPr lang="en-US" sz="1100"/>
              <a:t> Antennas,” </a:t>
            </a:r>
            <a:r>
              <a:rPr lang="en-US" sz="1100" i="1"/>
              <a:t>Digikey.com</a:t>
            </a:r>
            <a:r>
              <a:rPr lang="en-US" sz="1100"/>
              <a:t>, 2022. [Online]. Available: </a:t>
            </a:r>
            <a:r>
              <a:rPr lang="en-US" sz="1100">
                <a:hlinkClick r:id="rId6"/>
              </a:rPr>
              <a:t>https://www.digikey.com/en/products/detail/pulselarsen-antennas/W5150/13244581</a:t>
            </a:r>
            <a:r>
              <a:rPr lang="en-US" sz="1100"/>
              <a:t> (Accessed Mar. 08, 2022).</a:t>
            </a:r>
          </a:p>
          <a:p>
            <a:pPr marL="305435" indent="-305435"/>
            <a:r>
              <a:rPr lang="en-US" sz="1100"/>
              <a:t>[19] “W1096 </a:t>
            </a:r>
            <a:r>
              <a:rPr lang="en-US" sz="1100" err="1"/>
              <a:t>PulseLarsen</a:t>
            </a:r>
            <a:r>
              <a:rPr lang="en-US" sz="1100"/>
              <a:t> Antennas,” </a:t>
            </a:r>
            <a:r>
              <a:rPr lang="en-US" sz="1100" i="1"/>
              <a:t>Digikey.com</a:t>
            </a:r>
            <a:r>
              <a:rPr lang="en-US" sz="1100"/>
              <a:t>, 2022. [Online]. Available: </a:t>
            </a:r>
            <a:r>
              <a:rPr lang="en-US" sz="1100">
                <a:hlinkClick r:id="rId7"/>
              </a:rPr>
              <a:t>https://www.digikey.com/en/products/detail/pulselarsen-antennas/W1096/13244582 </a:t>
            </a:r>
            <a:r>
              <a:rPr lang="en-US" sz="1100"/>
              <a:t>(Accessed Mar. 08, 2022).</a:t>
            </a:r>
          </a:p>
          <a:p>
            <a:pPr marL="305435" indent="-305435"/>
            <a:endParaRPr lang="en-US" sz="1100"/>
          </a:p>
          <a:p>
            <a:pPr marL="305435" indent="-305435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336621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05D4-7FEE-09D2-5180-E4A303FC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0892-E1CF-435A-5915-2470DCE32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53" y="1436311"/>
            <a:ext cx="8272211" cy="34057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1100">
              <a:ea typeface="+mn-lt"/>
              <a:cs typeface="+mn-lt"/>
            </a:endParaRPr>
          </a:p>
          <a:p>
            <a:pPr marL="305435" indent="-305435"/>
            <a:r>
              <a:rPr lang="en-US" sz="1100"/>
              <a:t>[20] “W3907B0127 </a:t>
            </a:r>
            <a:r>
              <a:rPr lang="en-US" sz="1100" err="1"/>
              <a:t>PulseLarsen</a:t>
            </a:r>
            <a:r>
              <a:rPr lang="en-US" sz="1100"/>
              <a:t> Antennas,” </a:t>
            </a:r>
            <a:r>
              <a:rPr lang="en-US" sz="1100" i="1"/>
              <a:t>Digikey.com</a:t>
            </a:r>
            <a:r>
              <a:rPr lang="en-US" sz="1100"/>
              <a:t>, 2022. [Online]. Available: </a:t>
            </a:r>
            <a:r>
              <a:rPr lang="en-US" sz="1100">
                <a:hlinkClick r:id="rId2"/>
              </a:rPr>
              <a:t>https://www.digikey.com/en/products/detail/pulselarsen-antennas/W3907B0127/15287060 </a:t>
            </a:r>
            <a:r>
              <a:rPr lang="en-US" sz="1100"/>
              <a:t>(Accessed Mar. 08, 2022).</a:t>
            </a:r>
          </a:p>
          <a:p>
            <a:pPr marL="305435" indent="-305435"/>
            <a:r>
              <a:rPr lang="en-US" sz="1100"/>
              <a:t>[21] “</a:t>
            </a:r>
            <a:r>
              <a:rPr lang="en-US" sz="1100" err="1"/>
              <a:t>Bingfu</a:t>
            </a:r>
            <a:r>
              <a:rPr lang="en-US" sz="1100"/>
              <a:t> 4G LTE Antenna 9dBi SMA Male Cellular Antenna Compatible with 4G LTE Wireless CPE Router Hotspot,” </a:t>
            </a:r>
            <a:r>
              <a:rPr lang="en-US" sz="1100" i="1"/>
              <a:t>Amazon.com, </a:t>
            </a:r>
            <a:r>
              <a:rPr lang="en-US" sz="1100"/>
              <a:t>2022. [Online]. Available:  </a:t>
            </a:r>
            <a:r>
              <a:rPr lang="en-US" sz="1100">
                <a:hlinkClick r:id="rId3"/>
              </a:rPr>
              <a:t>https://www.amazon.com/Bingfu-Cellular-Wildlife-Security-Amplifier/dp/B08139ZVVF/ref=sr_1_8?crid=RW4KT6092DBO&amp;keywords=4g%2Bantenna&amp;qid=1646771762&amp;sprefix=4g%2Bantenna%2Caps%2C135&amp;sr=8-8&amp;th=1</a:t>
            </a:r>
            <a:r>
              <a:rPr lang="en-US" sz="1100"/>
              <a:t> (Accessed Mar. 08, 2022).</a:t>
            </a:r>
          </a:p>
          <a:p>
            <a:pPr marL="305435" indent="-305435"/>
            <a:r>
              <a:rPr lang="en-US" sz="1100"/>
              <a:t>[22] </a:t>
            </a:r>
            <a:r>
              <a:rPr lang="en-US" sz="1100">
                <a:ea typeface="+mn-lt"/>
                <a:cs typeface="+mn-lt"/>
              </a:rPr>
              <a:t>“TEL0137 </a:t>
            </a:r>
            <a:r>
              <a:rPr lang="en-US" sz="1100" err="1">
                <a:ea typeface="+mn-lt"/>
                <a:cs typeface="+mn-lt"/>
              </a:rPr>
              <a:t>DFRobot</a:t>
            </a:r>
            <a:r>
              <a:rPr lang="en-US" sz="1100">
                <a:ea typeface="+mn-lt"/>
                <a:cs typeface="+mn-lt"/>
              </a:rPr>
              <a:t>,” </a:t>
            </a:r>
            <a:r>
              <a:rPr lang="en-US" sz="1100" i="1">
                <a:ea typeface="+mn-lt"/>
                <a:cs typeface="+mn-lt"/>
              </a:rPr>
              <a:t>Mouser.com</a:t>
            </a:r>
            <a:r>
              <a:rPr lang="en-US" sz="1100">
                <a:ea typeface="+mn-lt"/>
                <a:cs typeface="+mn-lt"/>
              </a:rPr>
              <a:t>, 2022. [Online]. Available: </a:t>
            </a:r>
            <a:r>
              <a:rPr lang="en-US" sz="1100">
                <a:ea typeface="+mn-lt"/>
                <a:cs typeface="+mn-lt"/>
                <a:hlinkClick r:id="rId4"/>
              </a:rPr>
              <a:t>https://www.mouser.com/ProductDetail/DFRobot/TEL0137?qs=DRkmTr78QAQBGHkfGqmsFw%3D%3D</a:t>
            </a:r>
            <a:r>
              <a:rPr lang="en-US" sz="1100">
                <a:ea typeface="+mn-lt"/>
                <a:cs typeface="+mn-lt"/>
              </a:rPr>
              <a:t> (Accessed Mar. 05, 2022).</a:t>
            </a:r>
          </a:p>
          <a:p>
            <a:pPr marL="305435" indent="-305435"/>
            <a:r>
              <a:rPr lang="en-US" sz="1100">
                <a:ea typeface="+mn-lt"/>
                <a:cs typeface="+mn-lt"/>
              </a:rPr>
              <a:t>[23] “XA1110_1103891 Sierra Wireless,” </a:t>
            </a:r>
            <a:r>
              <a:rPr lang="en-US" sz="1100" i="1">
                <a:ea typeface="+mn-lt"/>
                <a:cs typeface="+mn-lt"/>
              </a:rPr>
              <a:t>Digikey.com</a:t>
            </a:r>
            <a:r>
              <a:rPr lang="en-US" sz="1100">
                <a:ea typeface="+mn-lt"/>
                <a:cs typeface="+mn-lt"/>
              </a:rPr>
              <a:t>, 2022. [Online]. Available:  </a:t>
            </a:r>
            <a:r>
              <a:rPr lang="en-US" sz="1100">
                <a:ea typeface="+mn-lt"/>
                <a:cs typeface="+mn-lt"/>
                <a:hlinkClick r:id="rId5"/>
              </a:rPr>
              <a:t>https://www.digikey.com/en/products/detail/sierra-wireless/XA1110-1103891/8572914</a:t>
            </a:r>
            <a:r>
              <a:rPr lang="en-US" sz="1100">
                <a:ea typeface="+mn-lt"/>
                <a:cs typeface="+mn-lt"/>
              </a:rPr>
              <a:t> (Accessed Mar. 05, 2022).</a:t>
            </a:r>
          </a:p>
          <a:p>
            <a:pPr marL="305435" indent="-305435"/>
            <a:r>
              <a:rPr lang="en-US" sz="1100"/>
              <a:t>[24] </a:t>
            </a:r>
            <a:r>
              <a:rPr lang="en-US" sz="1100">
                <a:ea typeface="+mn-lt"/>
                <a:cs typeface="+mn-lt"/>
              </a:rPr>
              <a:t> “MC60CA-04-STD </a:t>
            </a:r>
            <a:r>
              <a:rPr lang="en-US" sz="1100" err="1">
                <a:ea typeface="+mn-lt"/>
                <a:cs typeface="+mn-lt"/>
              </a:rPr>
              <a:t>Quectel</a:t>
            </a:r>
            <a:r>
              <a:rPr lang="en-US" sz="1100">
                <a:ea typeface="+mn-lt"/>
                <a:cs typeface="+mn-lt"/>
              </a:rPr>
              <a:t>,” </a:t>
            </a:r>
            <a:r>
              <a:rPr lang="en-US" sz="1100" i="1">
                <a:ea typeface="+mn-lt"/>
                <a:cs typeface="+mn-lt"/>
              </a:rPr>
              <a:t>Digikey.com</a:t>
            </a:r>
            <a:r>
              <a:rPr lang="en-US" sz="1100">
                <a:ea typeface="+mn-lt"/>
                <a:cs typeface="+mn-lt"/>
              </a:rPr>
              <a:t>, 2022. [Online]. Available: </a:t>
            </a:r>
            <a:r>
              <a:rPr lang="en-US" sz="1100">
                <a:ea typeface="+mn-lt"/>
                <a:cs typeface="+mn-lt"/>
                <a:hlinkClick r:id="rId6"/>
              </a:rPr>
              <a:t>https://www.digikey.com/en/products/detail/quectel/MC60CA-04-STD/13278076</a:t>
            </a:r>
            <a:r>
              <a:rPr lang="en-US" sz="1100">
                <a:ea typeface="+mn-lt"/>
                <a:cs typeface="+mn-lt"/>
              </a:rPr>
              <a:t> (Accessed Mar. 05, 2022).</a:t>
            </a:r>
            <a:endParaRPr lang="en-US" sz="1100"/>
          </a:p>
          <a:p>
            <a:pPr marL="305435" indent="-305435"/>
            <a:r>
              <a:rPr lang="en-US" sz="1100"/>
              <a:t>[25] “RAK1904 | LIS3DH | 3-axis acceleration sensor,” </a:t>
            </a:r>
            <a:r>
              <a:rPr lang="en-US" sz="1100" i="1"/>
              <a:t>RakWireless.com</a:t>
            </a:r>
            <a:r>
              <a:rPr lang="en-US" sz="1100"/>
              <a:t>, 2022. [Online]. Available: </a:t>
            </a:r>
            <a:r>
              <a:rPr lang="en-US" sz="1100">
                <a:hlinkClick r:id="rId7"/>
              </a:rPr>
              <a:t>https://store.rakwireless.com/products/rak1904-lis3dh-3-axis-acceleration-sensor</a:t>
            </a:r>
            <a:r>
              <a:rPr lang="en-US" sz="1100"/>
              <a:t> (Accessed Mar. 06, 2022).</a:t>
            </a:r>
          </a:p>
          <a:p>
            <a:pPr marL="305435" indent="-305435"/>
            <a:endParaRPr lang="en-US" sz="1100"/>
          </a:p>
          <a:p>
            <a:pPr marL="305435" indent="-305435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9985520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05D4-7FEE-09D2-5180-E4A303FC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0892-E1CF-435A-5915-2470DCE32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53" y="1436311"/>
            <a:ext cx="8272211" cy="34057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1100">
              <a:ea typeface="+mn-lt"/>
              <a:cs typeface="+mn-lt"/>
            </a:endParaRPr>
          </a:p>
          <a:p>
            <a:pPr marL="305435" indent="-305435"/>
            <a:endParaRPr lang="en-US" sz="1100"/>
          </a:p>
          <a:p>
            <a:pPr marL="305435" indent="-305435"/>
            <a:r>
              <a:rPr lang="en-US" sz="1100"/>
              <a:t>[26] </a:t>
            </a:r>
            <a:r>
              <a:rPr lang="en-US" sz="1100">
                <a:ea typeface="+mn-lt"/>
                <a:cs typeface="+mn-lt"/>
              </a:rPr>
              <a:t>“OpenIMU330BI </a:t>
            </a:r>
            <a:r>
              <a:rPr lang="en-US" sz="1100" err="1">
                <a:ea typeface="+mn-lt"/>
                <a:cs typeface="+mn-lt"/>
              </a:rPr>
              <a:t>ACENNAr</a:t>
            </a:r>
            <a:r>
              <a:rPr lang="en-US" sz="1100">
                <a:ea typeface="+mn-lt"/>
                <a:cs typeface="+mn-lt"/>
              </a:rPr>
              <a:t>,” </a:t>
            </a:r>
            <a:r>
              <a:rPr lang="en-US" sz="1100" i="1">
                <a:ea typeface="+mn-lt"/>
                <a:cs typeface="+mn-lt"/>
              </a:rPr>
              <a:t>Mouser.com</a:t>
            </a:r>
            <a:r>
              <a:rPr lang="en-US" sz="1100">
                <a:ea typeface="+mn-lt"/>
                <a:cs typeface="+mn-lt"/>
              </a:rPr>
              <a:t>, 2022. [Online]. Available: </a:t>
            </a:r>
            <a:r>
              <a:rPr lang="en-US" sz="1100">
                <a:ea typeface="+mn-lt"/>
                <a:cs typeface="+mn-lt"/>
                <a:hlinkClick r:id="rId2"/>
              </a:rPr>
              <a:t>https://www.mouser.com/ProductDetail/ACEINNA/OpenIMU330BI?qs=B6kkDfuK7%2FAO2lij2iCtwg%3D%3D</a:t>
            </a:r>
            <a:r>
              <a:rPr lang="en-US" sz="1100">
                <a:ea typeface="+mn-lt"/>
                <a:cs typeface="+mn-lt"/>
              </a:rPr>
              <a:t> (Accessed Mar. 06, 2022).</a:t>
            </a:r>
          </a:p>
          <a:p>
            <a:pPr marL="305435" indent="-305435"/>
            <a:r>
              <a:rPr lang="en-US" sz="1100"/>
              <a:t>[27] </a:t>
            </a:r>
            <a:r>
              <a:rPr lang="en-US" sz="1100">
                <a:ea typeface="+mn-lt"/>
                <a:cs typeface="+mn-lt"/>
              </a:rPr>
              <a:t>“MT-1-0I-TXsens,” </a:t>
            </a:r>
            <a:r>
              <a:rPr lang="en-US" sz="1100" i="1">
                <a:ea typeface="+mn-lt"/>
                <a:cs typeface="+mn-lt"/>
              </a:rPr>
              <a:t>Mouser.com</a:t>
            </a:r>
            <a:r>
              <a:rPr lang="en-US" sz="1100">
                <a:ea typeface="+mn-lt"/>
                <a:cs typeface="+mn-lt"/>
              </a:rPr>
              <a:t>, 2022. [Online]. Available: </a:t>
            </a:r>
            <a:r>
              <a:rPr lang="en-US" sz="1100">
                <a:ea typeface="+mn-lt"/>
                <a:cs typeface="+mn-lt"/>
                <a:hlinkClick r:id="rId3"/>
              </a:rPr>
              <a:t>https://www.mouser.com/ProductDetail/Xsens/MTi-1-0I-T?qs=pBJMDPsKWf3QijwWCJT1NA%3D%3D</a:t>
            </a:r>
            <a:r>
              <a:rPr lang="en-US" sz="1100">
                <a:ea typeface="+mn-lt"/>
                <a:cs typeface="+mn-lt"/>
              </a:rPr>
              <a:t> (Accessed Mar. 06, 2022).</a:t>
            </a:r>
          </a:p>
          <a:p>
            <a:pPr marL="305435" indent="-305435"/>
            <a:r>
              <a:rPr lang="en-US" sz="1100"/>
              <a:t>[28] </a:t>
            </a:r>
            <a:r>
              <a:rPr lang="en-US" sz="1100">
                <a:ea typeface="+mn-lt"/>
                <a:cs typeface="+mn-lt"/>
              </a:rPr>
              <a:t>“MPU-6881 TDK,” </a:t>
            </a:r>
            <a:r>
              <a:rPr lang="en-US" sz="1100" i="1">
                <a:ea typeface="+mn-lt"/>
                <a:cs typeface="+mn-lt"/>
              </a:rPr>
              <a:t>Mouser.com</a:t>
            </a:r>
            <a:r>
              <a:rPr lang="en-US" sz="1100">
                <a:ea typeface="+mn-lt"/>
                <a:cs typeface="+mn-lt"/>
              </a:rPr>
              <a:t>, 2022. [Online]. Available: </a:t>
            </a:r>
            <a:r>
              <a:rPr lang="en-US" sz="1100">
                <a:ea typeface="+mn-lt"/>
                <a:cs typeface="+mn-lt"/>
                <a:hlinkClick r:id="rId4"/>
              </a:rPr>
              <a:t>https://www.mouser.com/ProductDetail/TDK-InvenSense/MPU-6881?qs=u4fy%2FsgLU9MthFpyRcZ0%252Bg%3D%3D</a:t>
            </a:r>
            <a:r>
              <a:rPr lang="en-US" sz="1100">
                <a:ea typeface="+mn-lt"/>
                <a:cs typeface="+mn-lt"/>
              </a:rPr>
              <a:t> (Accessed Mar. 06, 2022).</a:t>
            </a:r>
          </a:p>
          <a:p>
            <a:pPr marL="305435" indent="-305435"/>
            <a:r>
              <a:rPr lang="en-US" sz="1100"/>
              <a:t>[29] “SCC2230-E02-05 Murata Electronics,” </a:t>
            </a:r>
            <a:r>
              <a:rPr lang="en-US" sz="1100" i="1"/>
              <a:t>Mouser.com</a:t>
            </a:r>
            <a:r>
              <a:rPr lang="en-US" sz="1100"/>
              <a:t>, 2022. [Online]. Available: </a:t>
            </a:r>
            <a:r>
              <a:rPr lang="en-US" sz="1100">
                <a:hlinkClick r:id="rId5"/>
              </a:rPr>
              <a:t>https://www.mouser.com/ProductDetail/Murata-Electronics/SCC2230-E02-05?qs=u1o5GQxYRwpFEw2sn75Q8Q%3D%3D</a:t>
            </a:r>
            <a:r>
              <a:rPr lang="en-US" sz="1100"/>
              <a:t> (Accessed Mar. 06, 2022).</a:t>
            </a:r>
          </a:p>
          <a:p>
            <a:pPr marL="305435" indent="-305435"/>
            <a:r>
              <a:rPr lang="en-US" sz="1100"/>
              <a:t>[30] “SUNYIMA 10Pcs 5V 60mA Epoxy Solar Panel Polycrystalline Solar Cells for Solar Battery Charger DIY Solar System Kits,” </a:t>
            </a:r>
            <a:r>
              <a:rPr lang="en-US" sz="1100" i="1"/>
              <a:t>Amazon.com, </a:t>
            </a:r>
            <a:r>
              <a:rPr lang="en-US" sz="1100"/>
              <a:t>2022. [Online]. Available: </a:t>
            </a:r>
            <a:r>
              <a:rPr lang="en-US" sz="1100">
                <a:hlinkClick r:id="rId6"/>
              </a:rPr>
              <a:t>https://www.amazon.com/AOSHIKE-Polycrystalline-Battery-Charger-2-67x1-45inch/dp/B0736W4HK1/ref=sr_1_4?keywords=SUNYIMA+Solar+Panels&amp;qid=1646772250&amp;s=lawn-garden&amp;sr=1-4</a:t>
            </a:r>
            <a:r>
              <a:rPr lang="en-US" sz="1100"/>
              <a:t> (Accessed Mar. 08, 2022).</a:t>
            </a:r>
            <a:endParaRPr lang="en-US" sz="1100">
              <a:ea typeface="+mn-lt"/>
              <a:cs typeface="+mn-lt"/>
            </a:endParaRPr>
          </a:p>
          <a:p>
            <a:pPr marL="305435" indent="-305435"/>
            <a:endParaRPr lang="en-US" sz="1100">
              <a:ea typeface="+mn-lt"/>
              <a:cs typeface="+mn-lt"/>
            </a:endParaRPr>
          </a:p>
          <a:p>
            <a:pPr marL="305435" indent="-305435"/>
            <a:endParaRPr lang="en-US" sz="1100"/>
          </a:p>
          <a:p>
            <a:pPr marL="305435" indent="-305435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102401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05D4-7FEE-09D2-5180-E4A303FC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0892-E1CF-435A-5915-2470DCE32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53" y="1436311"/>
            <a:ext cx="8272211" cy="34057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1100">
              <a:ea typeface="+mn-lt"/>
              <a:cs typeface="+mn-lt"/>
            </a:endParaRPr>
          </a:p>
          <a:p>
            <a:pPr marL="305435" indent="-305435"/>
            <a:endParaRPr lang="en-US" sz="1100"/>
          </a:p>
          <a:p>
            <a:pPr marL="305435" indent="-305435"/>
            <a:r>
              <a:rPr lang="en-US" sz="1100"/>
              <a:t>[31] </a:t>
            </a:r>
            <a:r>
              <a:rPr lang="en-US" sz="1100">
                <a:ea typeface="+mn-lt"/>
                <a:cs typeface="+mn-lt"/>
              </a:rPr>
              <a:t>“AOSHIKE 10Pcs 5V 30mA Mini Solar Panels for Solar Power,” </a:t>
            </a:r>
            <a:r>
              <a:rPr lang="en-US" sz="1100" i="1">
                <a:ea typeface="+mn-lt"/>
                <a:cs typeface="+mn-lt"/>
              </a:rPr>
              <a:t>Amazon.com, </a:t>
            </a:r>
            <a:r>
              <a:rPr lang="en-US" sz="1100">
                <a:ea typeface="+mn-lt"/>
                <a:cs typeface="+mn-lt"/>
              </a:rPr>
              <a:t>2022. [Online]. Available: </a:t>
            </a:r>
            <a:r>
              <a:rPr lang="en-US" sz="1100">
                <a:ea typeface="+mn-lt"/>
                <a:cs typeface="+mn-lt"/>
                <a:hlinkClick r:id="rId2"/>
              </a:rPr>
              <a:t>https://www.amazon.com/AOSHIKE-Electric-Materials-photovoltaic-53x30MM/dp/B07BMMHMSJ/ref=sr_1_3?crid=10Q05YPFYLIM&amp;keywords=aoshike+10+pcs+5v+30ma+mini+solar+panels&amp;qid=1646772815&amp;sprefix=AOSHIKE%2Caps%2C149&amp;sr=8-3</a:t>
            </a:r>
            <a:r>
              <a:rPr lang="en-US" sz="1100">
                <a:ea typeface="+mn-lt"/>
                <a:cs typeface="+mn-lt"/>
              </a:rPr>
              <a:t> (Accessed Mar. 08, 2022).</a:t>
            </a:r>
          </a:p>
          <a:p>
            <a:pPr marL="305435" indent="-305435"/>
            <a:r>
              <a:rPr lang="en-US" sz="1100">
                <a:ea typeface="+mn-lt"/>
                <a:cs typeface="+mn-lt"/>
              </a:rPr>
              <a:t>[32] “AM-5907CAR-DGK-T Panasonic - BSG | Sensors, Transducers | </a:t>
            </a:r>
            <a:r>
              <a:rPr lang="en-US" sz="1100" err="1">
                <a:ea typeface="+mn-lt"/>
                <a:cs typeface="+mn-lt"/>
              </a:rPr>
              <a:t>DigiKey</a:t>
            </a:r>
            <a:r>
              <a:rPr lang="en-US" sz="1100">
                <a:ea typeface="+mn-lt"/>
                <a:cs typeface="+mn-lt"/>
              </a:rPr>
              <a:t>,” </a:t>
            </a:r>
            <a:r>
              <a:rPr lang="en-US" sz="1100" i="1">
                <a:ea typeface="+mn-lt"/>
                <a:cs typeface="+mn-lt"/>
              </a:rPr>
              <a:t>Digikey.com</a:t>
            </a:r>
            <a:r>
              <a:rPr lang="en-US" sz="1100">
                <a:ea typeface="+mn-lt"/>
                <a:cs typeface="+mn-lt"/>
              </a:rPr>
              <a:t>, 2022. [Online]. Available: </a:t>
            </a:r>
            <a:r>
              <a:rPr lang="en-US" sz="1100">
                <a:ea typeface="+mn-lt"/>
                <a:cs typeface="+mn-lt"/>
                <a:hlinkClick r:id="rId3"/>
              </a:rPr>
              <a:t>https://www.digikey.com/en/products/detail/panasonic-bsg/AM-5907CAR-DGK-T/2165198</a:t>
            </a:r>
            <a:r>
              <a:rPr lang="en-US" sz="1100">
                <a:ea typeface="+mn-lt"/>
                <a:cs typeface="+mn-lt"/>
              </a:rPr>
              <a:t> (Accessed Mar. 08, 2022).</a:t>
            </a:r>
          </a:p>
          <a:p>
            <a:pPr marL="305435" indent="-305435"/>
            <a:r>
              <a:rPr lang="en-US" sz="1100"/>
              <a:t>[33] </a:t>
            </a:r>
            <a:r>
              <a:rPr lang="en-US" sz="1100">
                <a:ea typeface="+mn-lt"/>
                <a:cs typeface="+mn-lt"/>
              </a:rPr>
              <a:t>“Liter 3.7V 3000mAh 406080 </a:t>
            </a:r>
            <a:r>
              <a:rPr lang="en-US" sz="1100" err="1">
                <a:ea typeface="+mn-lt"/>
                <a:cs typeface="+mn-lt"/>
              </a:rPr>
              <a:t>Lipo</a:t>
            </a:r>
            <a:r>
              <a:rPr lang="en-US" sz="1100">
                <a:ea typeface="+mn-lt"/>
                <a:cs typeface="+mn-lt"/>
              </a:rPr>
              <a:t> Battery Rechargeable,” </a:t>
            </a:r>
            <a:r>
              <a:rPr lang="en-US" sz="1100" i="1">
                <a:ea typeface="+mn-lt"/>
                <a:cs typeface="+mn-lt"/>
              </a:rPr>
              <a:t>Amazon.com, </a:t>
            </a:r>
            <a:r>
              <a:rPr lang="en-US" sz="1100">
                <a:ea typeface="+mn-lt"/>
                <a:cs typeface="+mn-lt"/>
              </a:rPr>
              <a:t>2022. [Online]. Available: </a:t>
            </a:r>
            <a:r>
              <a:rPr lang="en-US" sz="1100">
                <a:ea typeface="+mn-lt"/>
                <a:cs typeface="+mn-lt"/>
                <a:hlinkClick r:id="rId4"/>
              </a:rPr>
              <a:t>https://www.amazon.com/3000mAh-Battery-Rechargeable-Lithium-Connector/dp/B09FPQ62FM/ref=sr_1_2?crid=2ZB1688QC1W4A&amp;keywords=rechargeable+3.7+v+battery&amp;qid=1646769236&amp;refinements=p_n_feature_five_browse-bin%3A23559008011&amp;rnid=23559001011&amp;s=hpc&amp;sprefix=rechargeable+3.7+v+battery%2Caps%2C92&amp;sr=1-2</a:t>
            </a:r>
            <a:r>
              <a:rPr lang="en-US" sz="1100">
                <a:ea typeface="+mn-lt"/>
                <a:cs typeface="+mn-lt"/>
              </a:rPr>
              <a:t> (Accessed Mar. 08, 2022).</a:t>
            </a:r>
          </a:p>
          <a:p>
            <a:pPr marL="305435" indent="-305435"/>
            <a:r>
              <a:rPr lang="en-US" sz="1100"/>
              <a:t>[34] </a:t>
            </a:r>
            <a:r>
              <a:rPr lang="en-US" sz="1100">
                <a:ea typeface="+mn-lt"/>
                <a:cs typeface="+mn-lt"/>
              </a:rPr>
              <a:t>“3.7V 4400mAh-16.28wh Rechargeable Li-ion Battery - VIDAR Real Capacity Super Durability Lithium Batteries with JST 2.0/2P </a:t>
            </a:r>
            <a:r>
              <a:rPr lang="en-US" sz="1100" err="1">
                <a:ea typeface="+mn-lt"/>
                <a:cs typeface="+mn-lt"/>
              </a:rPr>
              <a:t>Plug,”</a:t>
            </a:r>
            <a:r>
              <a:rPr lang="en-US" sz="1100" i="1" err="1">
                <a:ea typeface="+mn-lt"/>
                <a:cs typeface="+mn-lt"/>
              </a:rPr>
              <a:t>Amazon.com</a:t>
            </a:r>
            <a:r>
              <a:rPr lang="en-US" sz="1100" i="1">
                <a:ea typeface="+mn-lt"/>
                <a:cs typeface="+mn-lt"/>
              </a:rPr>
              <a:t>,</a:t>
            </a:r>
            <a:r>
              <a:rPr lang="en-US" sz="1100">
                <a:ea typeface="+mn-lt"/>
                <a:cs typeface="+mn-lt"/>
              </a:rPr>
              <a:t> 2022. [Online]. Available: </a:t>
            </a:r>
            <a:r>
              <a:rPr lang="en-US" sz="1100">
                <a:ea typeface="+mn-lt"/>
                <a:cs typeface="+mn-lt"/>
                <a:hlinkClick r:id="rId5"/>
              </a:rPr>
              <a:t>https://www.amazon.com/3-7V-4400mAh-16-28wh-Rechargeable-Li-ion-Battery/dp/B08PNSRM3Y/ref=sr_1_1?crid=3G43YSCVFVJGH&amp;keywords=3.7V+4400mAh-16.28wh+Rechargeable+Li-ion+Battery+-+VIDAR+Real&amp;qid=1646784329&amp;s=hpc&amp;sprefix=3.7v+4400mah-16.28wh+rechargeable+li-ion+battery+-+vidar+real+%2Chpc%2C103&amp;sr=1-1</a:t>
            </a:r>
            <a:r>
              <a:rPr lang="en-US" sz="1100">
                <a:ea typeface="+mn-lt"/>
                <a:cs typeface="+mn-lt"/>
              </a:rPr>
              <a:t> (Accessed Mar. 08, 2022).</a:t>
            </a:r>
          </a:p>
          <a:p>
            <a:pPr marL="305435" indent="-305435"/>
            <a:endParaRPr lang="en-US" sz="1100"/>
          </a:p>
          <a:p>
            <a:pPr marL="305435" indent="-305435"/>
            <a:endParaRPr lang="en-US" sz="1100"/>
          </a:p>
          <a:p>
            <a:pPr marL="305435" indent="-305435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6257390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05D4-7FEE-09D2-5180-E4A303FC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0892-E1CF-435A-5915-2470DCE32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53" y="1436311"/>
            <a:ext cx="8272211" cy="34057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1100">
              <a:ea typeface="+mn-lt"/>
              <a:cs typeface="+mn-lt"/>
            </a:endParaRPr>
          </a:p>
          <a:p>
            <a:pPr marL="305435" indent="-305435"/>
            <a:endParaRPr lang="en-US" sz="1100"/>
          </a:p>
          <a:p>
            <a:pPr marL="305435" indent="-305435"/>
            <a:r>
              <a:rPr lang="en-US" sz="1100"/>
              <a:t>[35] </a:t>
            </a:r>
            <a:r>
              <a:rPr lang="en-US" sz="1100">
                <a:ea typeface="+mn-lt"/>
                <a:cs typeface="+mn-lt"/>
              </a:rPr>
              <a:t>“Liter 3.7V 2400mAh 104050 </a:t>
            </a:r>
            <a:r>
              <a:rPr lang="en-US" sz="1100" err="1">
                <a:ea typeface="+mn-lt"/>
                <a:cs typeface="+mn-lt"/>
              </a:rPr>
              <a:t>Lipo</a:t>
            </a:r>
            <a:r>
              <a:rPr lang="en-US" sz="1100">
                <a:ea typeface="+mn-lt"/>
                <a:cs typeface="+mn-lt"/>
              </a:rPr>
              <a:t> Battery Rechargeable,” </a:t>
            </a:r>
            <a:r>
              <a:rPr lang="en-US" sz="1100" i="1">
                <a:ea typeface="+mn-lt"/>
                <a:cs typeface="+mn-lt"/>
              </a:rPr>
              <a:t>Amazon.com, </a:t>
            </a:r>
            <a:r>
              <a:rPr lang="en-US" sz="1100">
                <a:ea typeface="+mn-lt"/>
                <a:cs typeface="+mn-lt"/>
              </a:rPr>
              <a:t>2022. [Online]. Available: </a:t>
            </a:r>
            <a:r>
              <a:rPr lang="en-US" sz="1100">
                <a:ea typeface="+mn-lt"/>
                <a:cs typeface="+mn-lt"/>
                <a:hlinkClick r:id="rId2"/>
              </a:rPr>
              <a:t>https://www.amazon.com/2400mAh-Battery-Rechargeable-Lithium-Connector/dp/B09FK974GT/ref=sr_1_1?keywords=3.7+v+battery&amp;qid=1646773270&amp;refinements=p_n_feature_five_browse-bin%3A23559007011&amp;rnid=23559001011&amp;s=hpc&amp;sr=1-1</a:t>
            </a:r>
            <a:r>
              <a:rPr lang="en-US" sz="1100">
                <a:ea typeface="+mn-lt"/>
                <a:cs typeface="+mn-lt"/>
              </a:rPr>
              <a:t> (Accessed Mar. 08, 2022).</a:t>
            </a:r>
            <a:r>
              <a:rPr lang="en-US" sz="1100"/>
              <a:t> </a:t>
            </a:r>
            <a:endParaRPr lang="en-US" sz="1100">
              <a:ea typeface="+mn-lt"/>
              <a:cs typeface="+mn-lt"/>
            </a:endParaRPr>
          </a:p>
          <a:p>
            <a:pPr marL="305435" indent="-305435"/>
            <a:r>
              <a:rPr lang="en-US" sz="1100"/>
              <a:t>[36] </a:t>
            </a:r>
            <a:r>
              <a:rPr lang="en-US" sz="1100">
                <a:ea typeface="+mn-lt"/>
                <a:cs typeface="+mn-lt"/>
              </a:rPr>
              <a:t>“Liter 3.7V 2800mAh 123464 </a:t>
            </a:r>
            <a:r>
              <a:rPr lang="en-US" sz="1100" err="1">
                <a:ea typeface="+mn-lt"/>
                <a:cs typeface="+mn-lt"/>
              </a:rPr>
              <a:t>Lipo</a:t>
            </a:r>
            <a:r>
              <a:rPr lang="en-US" sz="1100">
                <a:ea typeface="+mn-lt"/>
                <a:cs typeface="+mn-lt"/>
              </a:rPr>
              <a:t> Battery Rechargeable,” </a:t>
            </a:r>
            <a:r>
              <a:rPr lang="en-US" sz="1100" i="1">
                <a:ea typeface="+mn-lt"/>
                <a:cs typeface="+mn-lt"/>
              </a:rPr>
              <a:t>Amazon.com, </a:t>
            </a:r>
            <a:r>
              <a:rPr lang="en-US" sz="1100">
                <a:ea typeface="+mn-lt"/>
                <a:cs typeface="+mn-lt"/>
              </a:rPr>
              <a:t>2022. [Online]. Available: </a:t>
            </a:r>
            <a:r>
              <a:rPr lang="en-US" sz="1100">
                <a:ea typeface="+mn-lt"/>
                <a:cs typeface="+mn-lt"/>
                <a:hlinkClick r:id="rId3"/>
              </a:rPr>
              <a:t>https://www.amazon.com/2800mAh-Battery-Rechargeable-Lithium-Connector/dp/B09FNYWP33/ref=sr_1_2?keywords=3.7+v+battery&amp;qid=1646773312&amp;refinements=p_n_feature_five_browse-bin%3A23559007011&amp;rnid=23559001011&amp;s=hpc&amp;sr=1-2</a:t>
            </a:r>
            <a:r>
              <a:rPr lang="en-US" sz="1100">
                <a:ea typeface="+mn-lt"/>
                <a:cs typeface="+mn-lt"/>
              </a:rPr>
              <a:t>  (Accessed Mar. 08, 2022).</a:t>
            </a:r>
          </a:p>
          <a:p>
            <a:pPr marL="305435" indent="-305435"/>
            <a:r>
              <a:rPr lang="en-US" sz="1100">
                <a:ea typeface="+mn-lt"/>
                <a:cs typeface="+mn-lt"/>
              </a:rPr>
              <a:t>[37] “Maxim Integrated MAX20474ATDA/V+,” </a:t>
            </a:r>
            <a:r>
              <a:rPr lang="en-US" sz="1100" i="1">
                <a:ea typeface="+mn-lt"/>
                <a:cs typeface="+mn-lt"/>
              </a:rPr>
              <a:t>Mouser Electronics</a:t>
            </a:r>
            <a:r>
              <a:rPr lang="en-US" sz="1100">
                <a:ea typeface="+mn-lt"/>
                <a:cs typeface="+mn-lt"/>
              </a:rPr>
              <a:t>, 2022. [Online]. Available: </a:t>
            </a:r>
            <a:r>
              <a:rPr lang="en-US" sz="1100">
                <a:ea typeface="+mn-lt"/>
                <a:cs typeface="+mn-lt"/>
                <a:hlinkClick r:id="rId4"/>
              </a:rPr>
              <a:t>https://www.mouser.com/ProductDetail/Maxim-Integrated/MAX20474ATDA-V%2b?qs=A6eO%252BMLsxmQpOzvW2yv6Iw%3D%3D</a:t>
            </a:r>
            <a:r>
              <a:rPr lang="en-US" sz="1100">
                <a:ea typeface="+mn-lt"/>
                <a:cs typeface="+mn-lt"/>
              </a:rPr>
              <a:t> (Accessed Mar. 08, 2022).</a:t>
            </a:r>
          </a:p>
          <a:p>
            <a:pPr marL="305435" indent="-305435"/>
            <a:r>
              <a:rPr lang="en-US" sz="1100"/>
              <a:t>[38] </a:t>
            </a:r>
            <a:r>
              <a:rPr lang="en-US" sz="1100">
                <a:ea typeface="+mn-lt"/>
                <a:cs typeface="+mn-lt"/>
              </a:rPr>
              <a:t>“XINGYHENG 5Pcs XL6009 DC-DC Buck Boost Voltage Converter Power Module 4A 400KHz Adjustable Switch Module 3.8-30V to 1.25-35V Power Supply Module for Solar Panel,” </a:t>
            </a:r>
            <a:r>
              <a:rPr lang="en-US" sz="1100" i="1">
                <a:ea typeface="+mn-lt"/>
                <a:cs typeface="+mn-lt"/>
              </a:rPr>
              <a:t>Amazon.com, </a:t>
            </a:r>
            <a:r>
              <a:rPr lang="en-US" sz="1100">
                <a:ea typeface="+mn-lt"/>
                <a:cs typeface="+mn-lt"/>
              </a:rPr>
              <a:t>2022. [Online]. Available: </a:t>
            </a:r>
            <a:r>
              <a:rPr lang="en-US" sz="1100">
                <a:ea typeface="+mn-lt"/>
                <a:cs typeface="+mn-lt"/>
                <a:hlinkClick r:id="rId5"/>
              </a:rPr>
              <a:t>https://www.amazon.com/XINGYHENG-XL6009-DC-DC-Converter-Power-Adjustable-Step-down/dp/B08PP1N8G5/ref=sr_1_19?keywords=Boost+Converter&amp;qid=1646113200&amp;sr=8-19 </a:t>
            </a:r>
            <a:r>
              <a:rPr lang="en-US" sz="1100">
                <a:ea typeface="+mn-lt"/>
                <a:cs typeface="+mn-lt"/>
              </a:rPr>
              <a:t>(Accessed Mar. 08, 2022).</a:t>
            </a:r>
          </a:p>
          <a:p>
            <a:pPr marL="305435" indent="-305435"/>
            <a:endParaRPr lang="en-US" sz="1100"/>
          </a:p>
          <a:p>
            <a:pPr marL="305435" indent="-305435"/>
            <a:endParaRPr lang="en-US" sz="1100"/>
          </a:p>
          <a:p>
            <a:pPr marL="305435" indent="-305435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0079092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05D4-7FEE-09D2-5180-E4A303FC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0892-E1CF-435A-5915-2470DCE32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53" y="1436311"/>
            <a:ext cx="8272211" cy="34057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1100">
              <a:ea typeface="+mn-lt"/>
              <a:cs typeface="+mn-lt"/>
            </a:endParaRPr>
          </a:p>
          <a:p>
            <a:pPr marL="305435" indent="-305435"/>
            <a:endParaRPr lang="en-US" sz="1100"/>
          </a:p>
          <a:p>
            <a:pPr marL="305435" indent="-305435"/>
            <a:r>
              <a:rPr lang="en-US" sz="1100"/>
              <a:t>[39] “Firebase - Introduction,” </a:t>
            </a:r>
            <a:r>
              <a:rPr lang="en-US" sz="1100" i="1" err="1"/>
              <a:t>GeeksforGeeks</a:t>
            </a:r>
            <a:r>
              <a:rPr lang="en-US" sz="1100"/>
              <a:t>, Nov. 27, 2020. [Online]. Available: </a:t>
            </a:r>
            <a:r>
              <a:rPr lang="en-US" sz="1100">
                <a:hlinkClick r:id="rId2"/>
              </a:rPr>
              <a:t>https://www.geeksforgeeks.org/firebase-introduction/</a:t>
            </a:r>
            <a:r>
              <a:rPr lang="en-US" sz="1100"/>
              <a:t> (Accessed Mar. 08, 2022).</a:t>
            </a:r>
          </a:p>
          <a:p>
            <a:pPr marL="305435" indent="-305435"/>
            <a:r>
              <a:rPr lang="en-US" sz="1100"/>
              <a:t>[40] </a:t>
            </a:r>
            <a:r>
              <a:rPr lang="en-US" sz="1100">
                <a:ea typeface="+mn-lt"/>
                <a:cs typeface="+mn-lt"/>
              </a:rPr>
              <a:t>“Arduino - Home,” </a:t>
            </a:r>
            <a:r>
              <a:rPr lang="en-US" sz="1100" i="1">
                <a:ea typeface="+mn-lt"/>
                <a:cs typeface="+mn-lt"/>
              </a:rPr>
              <a:t>Arduino.cc</a:t>
            </a:r>
            <a:r>
              <a:rPr lang="en-US" sz="1100">
                <a:ea typeface="+mn-lt"/>
                <a:cs typeface="+mn-lt"/>
              </a:rPr>
              <a:t>, 2018. [Online]. Available:</a:t>
            </a:r>
            <a:r>
              <a:rPr lang="en-US" sz="1100">
                <a:ea typeface="+mn-lt"/>
                <a:cs typeface="+mn-lt"/>
                <a:hlinkClick r:id="rId3"/>
              </a:rPr>
              <a:t> https://www.arduino.cc/</a:t>
            </a:r>
            <a:r>
              <a:rPr lang="en-US" sz="1100">
                <a:ea typeface="+mn-lt"/>
                <a:cs typeface="+mn-lt"/>
              </a:rPr>
              <a:t> (Accessed Mar. 08, 2022).</a:t>
            </a:r>
          </a:p>
          <a:p>
            <a:pPr marL="305435" indent="-305435"/>
            <a:r>
              <a:rPr lang="en-US" sz="1100"/>
              <a:t>[41] </a:t>
            </a:r>
            <a:r>
              <a:rPr lang="en-US" sz="1100">
                <a:ea typeface="+mn-lt"/>
                <a:cs typeface="+mn-lt"/>
              </a:rPr>
              <a:t>“Helium &amp; </a:t>
            </a:r>
            <a:r>
              <a:rPr lang="en-US" sz="1100" err="1">
                <a:ea typeface="+mn-lt"/>
                <a:cs typeface="+mn-lt"/>
              </a:rPr>
              <a:t>LoRaWAN</a:t>
            </a:r>
            <a:r>
              <a:rPr lang="en-US" sz="1100">
                <a:ea typeface="+mn-lt"/>
                <a:cs typeface="+mn-lt"/>
              </a:rPr>
              <a:t>,” </a:t>
            </a:r>
            <a:r>
              <a:rPr lang="en-US" sz="1100" i="1">
                <a:ea typeface="+mn-lt"/>
                <a:cs typeface="+mn-lt"/>
              </a:rPr>
              <a:t>Helium.com</a:t>
            </a:r>
            <a:r>
              <a:rPr lang="en-US" sz="1100">
                <a:ea typeface="+mn-lt"/>
                <a:cs typeface="+mn-lt"/>
              </a:rPr>
              <a:t>, 2022. [Online]. Available:</a:t>
            </a:r>
            <a:r>
              <a:rPr lang="en-US" sz="1100">
                <a:ea typeface="+mn-lt"/>
                <a:cs typeface="+mn-lt"/>
                <a:hlinkClick r:id="rId4"/>
              </a:rPr>
              <a:t> https://www.helium.com/lorawan</a:t>
            </a:r>
            <a:r>
              <a:rPr lang="en-US" sz="1100">
                <a:ea typeface="+mn-lt"/>
                <a:cs typeface="+mn-lt"/>
              </a:rPr>
              <a:t> (Accessed Mar. 08, 2022).</a:t>
            </a:r>
            <a:endParaRPr lang="en-US" sz="1100"/>
          </a:p>
          <a:p>
            <a:pPr marL="305435" indent="-305435"/>
            <a:r>
              <a:rPr lang="en-US" sz="1100"/>
              <a:t>[42] </a:t>
            </a:r>
            <a:r>
              <a:rPr lang="en-US" sz="1100">
                <a:ea typeface="+mn-lt"/>
                <a:cs typeface="+mn-lt"/>
              </a:rPr>
              <a:t>“Cellular Connectivity for the Internet of Things | Hologram,” </a:t>
            </a:r>
            <a:r>
              <a:rPr lang="en-US" sz="1100" i="1">
                <a:ea typeface="+mn-lt"/>
                <a:cs typeface="+mn-lt"/>
              </a:rPr>
              <a:t>Hologram.io</a:t>
            </a:r>
            <a:r>
              <a:rPr lang="en-US" sz="1100">
                <a:ea typeface="+mn-lt"/>
                <a:cs typeface="+mn-lt"/>
              </a:rPr>
              <a:t>, 2022. [Online]. Available:</a:t>
            </a:r>
            <a:r>
              <a:rPr lang="en-US" sz="1100">
                <a:ea typeface="+mn-lt"/>
                <a:cs typeface="+mn-lt"/>
                <a:hlinkClick r:id="rId5"/>
              </a:rPr>
              <a:t> https://www.hologram.io/</a:t>
            </a:r>
            <a:r>
              <a:rPr lang="en-US" sz="1100">
                <a:ea typeface="+mn-lt"/>
                <a:cs typeface="+mn-lt"/>
              </a:rPr>
              <a:t> (Accessed Mar. 08, 2022).</a:t>
            </a:r>
            <a:endParaRPr lang="en-US" sz="1100"/>
          </a:p>
          <a:p>
            <a:pPr marL="305435" indent="-305435"/>
            <a:r>
              <a:rPr lang="en-US" sz="1100"/>
              <a:t>[43] </a:t>
            </a:r>
            <a:r>
              <a:rPr lang="en-US" sz="1100">
                <a:ea typeface="+mn-lt"/>
                <a:cs typeface="+mn-lt"/>
              </a:rPr>
              <a:t>“Flutter - Beautiful native apps in record time,” </a:t>
            </a:r>
            <a:r>
              <a:rPr lang="en-US" sz="1100" i="1" err="1">
                <a:ea typeface="+mn-lt"/>
                <a:cs typeface="+mn-lt"/>
              </a:rPr>
              <a:t>Flutter.dev</a:t>
            </a:r>
            <a:r>
              <a:rPr lang="en-US" sz="1100">
                <a:ea typeface="+mn-lt"/>
                <a:cs typeface="+mn-lt"/>
              </a:rPr>
              <a:t>, 2019. [Online] Available:</a:t>
            </a:r>
            <a:r>
              <a:rPr lang="en-US" sz="1100">
                <a:ea typeface="+mn-lt"/>
                <a:cs typeface="+mn-lt"/>
                <a:hlinkClick r:id="rId6"/>
              </a:rPr>
              <a:t> https://flutter.dev/</a:t>
            </a:r>
            <a:r>
              <a:rPr lang="en-US" sz="1100">
                <a:ea typeface="+mn-lt"/>
                <a:cs typeface="+mn-lt"/>
              </a:rPr>
              <a:t> (Accessed Mar. 08, 2022).</a:t>
            </a:r>
            <a:endParaRPr lang="en-US" sz="1100"/>
          </a:p>
          <a:p>
            <a:pPr marL="305435" indent="-305435"/>
            <a:endParaRPr lang="en-US" sz="1100"/>
          </a:p>
          <a:p>
            <a:pPr marL="305435" indent="-305435"/>
            <a:endParaRPr lang="en-US" sz="1100"/>
          </a:p>
          <a:p>
            <a:pPr marL="305435" indent="-305435"/>
            <a:endParaRPr lang="en-US" sz="1100"/>
          </a:p>
          <a:p>
            <a:pPr marL="305435" indent="-305435"/>
            <a:endParaRPr lang="en-US" sz="1100"/>
          </a:p>
          <a:p>
            <a:pPr marL="305435" indent="-305435"/>
            <a:endParaRPr lang="en-US" sz="1100"/>
          </a:p>
          <a:p>
            <a:pPr marL="305435" indent="-305435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839452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66D08039-6C4E-4870-9E3D-6218263DE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FB31D2E-CBC8-4C4A-917F-DCB48EAEB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CCF4F09-0D96-42BE-AE16-84AB4E0B5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1AF87EE-372A-438E-B086-63D494ECA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116EF46C-6088-4EA0-98EF-A20BCF09A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 descr="Abstract of grey curved waves">
            <a:extLst>
              <a:ext uri="{FF2B5EF4-FFF2-40B4-BE49-F238E27FC236}">
                <a16:creationId xmlns:a16="http://schemas.microsoft.com/office/drawing/2014/main" id="{78FE4483-82AB-8CA4-7374-90B058132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70" r="9085" b="20800"/>
          <a:stretch/>
        </p:blipFill>
        <p:spPr>
          <a:xfrm>
            <a:off x="-13515" y="10"/>
            <a:ext cx="9143980" cy="5143490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9EB3C9E9-B079-4FB7-B61A-A243C12BF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8551" y="342900"/>
            <a:ext cx="2777491" cy="4451349"/>
            <a:chOff x="438068" y="457200"/>
            <a:chExt cx="3703320" cy="5935132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EE557F1-3F95-4462-8122-987673D8A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EDB2D38-6A36-438C-9448-E704F02A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438150" y="1606550"/>
            <a:ext cx="2559050" cy="222885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>
              <a:spcBef>
                <a:spcPct val="0"/>
              </a:spcBef>
              <a:spcAft>
                <a:spcPts val="0"/>
              </a:spcAft>
            </a:pPr>
            <a:r>
              <a:rPr lang="en-US" sz="3600"/>
              <a:t>OUTLINE</a:t>
            </a: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B793120C-E1CC-BBA6-5A85-AA080418F4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53160"/>
              </p:ext>
            </p:extLst>
          </p:nvPr>
        </p:nvGraphicFramePr>
        <p:xfrm>
          <a:off x="3322449" y="675145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F1ADD25B-0A33-4EF2-90F4-431392693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0804"/>
            <a:ext cx="9144000" cy="4682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4DB6F31-1B9E-4237-84A3-0825BFDF4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460805"/>
            <a:ext cx="2780608" cy="42088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450941" y="526617"/>
            <a:ext cx="2557337" cy="760350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0A4EE5-801F-421C-9D38-84E1C8558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41" y="1473126"/>
            <a:ext cx="2557336" cy="30274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05435" indent="-305435"/>
            <a:r>
              <a:rPr lang="en-US">
                <a:solidFill>
                  <a:schemeClr val="bg1"/>
                </a:solidFill>
              </a:rPr>
              <a:t>Terminal end sections (TES) are everywhere</a:t>
            </a:r>
          </a:p>
          <a:p>
            <a:pPr marL="305435" indent="-305435"/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TES are constantly being destroyed and replaced</a:t>
            </a:r>
          </a:p>
          <a:p>
            <a:pPr marL="305435" indent="-305435"/>
            <a:r>
              <a:rPr lang="en-US">
                <a:solidFill>
                  <a:schemeClr val="bg1"/>
                </a:solidFill>
              </a:rPr>
              <a:t>Too many resources spent on monitoring and replacing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9DF6C1A-1ED7-7043-4F9D-2E760BD7E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70" t="324" r="5138" b="624"/>
          <a:stretch/>
        </p:blipFill>
        <p:spPr>
          <a:xfrm>
            <a:off x="3116077" y="461148"/>
            <a:ext cx="5696141" cy="4208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00A787-6E1E-EF29-3A28-2640EF678BBA}"/>
              </a:ext>
            </a:extLst>
          </p:cNvPr>
          <p:cNvSpPr txBox="1"/>
          <p:nvPr/>
        </p:nvSpPr>
        <p:spPr>
          <a:xfrm>
            <a:off x="8425542" y="4751615"/>
            <a:ext cx="46536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>
                <a:latin typeface="+mn-lt"/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616793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F1ADD25B-0A33-4EF2-90F4-431392693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0804"/>
            <a:ext cx="9144000" cy="4682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4DB6F31-1B9E-4237-84A3-0825BFDF4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2" y="460805"/>
            <a:ext cx="2780608" cy="42088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450941" y="526617"/>
            <a:ext cx="2557337" cy="760350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0A4EE5-801F-421C-9D38-84E1C8558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41" y="1473126"/>
            <a:ext cx="2557336" cy="30274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05435" indent="-305435"/>
            <a:r>
              <a:rPr lang="en-US">
                <a:solidFill>
                  <a:schemeClr val="bg1"/>
                </a:solidFill>
              </a:rPr>
              <a:t>Remote sensor to monitor guardrail status</a:t>
            </a:r>
          </a:p>
          <a:p>
            <a:pPr marL="305435" indent="-305435"/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Collect crash data</a:t>
            </a:r>
          </a:p>
          <a:p>
            <a:pPr marL="305435" indent="-305435"/>
            <a:r>
              <a:rPr lang="en-US">
                <a:solidFill>
                  <a:schemeClr val="bg1"/>
                </a:solidFill>
              </a:rPr>
              <a:t>Send real-time notifications to customers</a:t>
            </a:r>
          </a:p>
          <a:p>
            <a:pPr marL="305435" indent="-305435"/>
            <a:endParaRPr lang="en-US">
              <a:solidFill>
                <a:schemeClr val="bg1"/>
              </a:solidFill>
            </a:endParaRPr>
          </a:p>
        </p:txBody>
      </p:sp>
      <p:pic>
        <p:nvPicPr>
          <p:cNvPr id="16" name="Picture 16" descr="Diagram, whiteboard&#10;&#10;Description automatically generated">
            <a:extLst>
              <a:ext uri="{FF2B5EF4-FFF2-40B4-BE49-F238E27FC236}">
                <a16:creationId xmlns:a16="http://schemas.microsoft.com/office/drawing/2014/main" id="{77D9E503-B834-CA21-DE39-EE5E92CB3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103" y="983823"/>
            <a:ext cx="5699400" cy="31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DESIGN CONSTRAINTS</a:t>
            </a:r>
            <a:endParaRPr sz="6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CONSTRAINTS</a:t>
            </a:r>
            <a:endParaRPr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F3DD3F-C738-4086-A92C-7B6A319AD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415099"/>
              </p:ext>
            </p:extLst>
          </p:nvPr>
        </p:nvGraphicFramePr>
        <p:xfrm>
          <a:off x="1629228" y="1649276"/>
          <a:ext cx="5885543" cy="304672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50637">
                  <a:extLst>
                    <a:ext uri="{9D8B030D-6E8A-4147-A177-3AD203B41FA5}">
                      <a16:colId xmlns:a16="http://schemas.microsoft.com/office/drawing/2014/main" val="1145521664"/>
                    </a:ext>
                  </a:extLst>
                </a:gridCol>
                <a:gridCol w="3934906">
                  <a:extLst>
                    <a:ext uri="{9D8B030D-6E8A-4147-A177-3AD203B41FA5}">
                      <a16:colId xmlns:a16="http://schemas.microsoft.com/office/drawing/2014/main" val="3534847582"/>
                    </a:ext>
                  </a:extLst>
                </a:gridCol>
              </a:tblGrid>
              <a:tr h="3862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Name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effectLst/>
                        </a:rPr>
                        <a:t>Description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9929250"/>
                  </a:ext>
                </a:extLst>
              </a:tr>
              <a:tr h="3862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Battery Life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The battery lasts two weeks without charging.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7443188"/>
                  </a:ext>
                </a:extLst>
              </a:tr>
              <a:tr h="3862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GPS Data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WRECKS uses a GPS that is accurate within 8 meters.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3231399"/>
                  </a:ext>
                </a:extLst>
              </a:tr>
              <a:tr h="3862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Sensor Data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1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The IMU sensor has a margin of error of 1%.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1521314"/>
                  </a:ext>
                </a:extLst>
              </a:tr>
              <a:tr h="3862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Sampling Rate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The device samples IMU data at 50 Hz.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1647001"/>
                  </a:ext>
                </a:extLst>
              </a:tr>
              <a:tr h="6027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Communication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WRECKS alerts customers to damaged safety assets via web/Android applications, email, and MMS messaging.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5697677"/>
                  </a:ext>
                </a:extLst>
              </a:tr>
              <a:tr h="4501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Latency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Notifications from WRECKS reach the customer no later than thirty seconds after a crash occurs.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0835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EF287FF82EBA4694695C1EC5120230" ma:contentTypeVersion="8" ma:contentTypeDescription="Create a new document." ma:contentTypeScope="" ma:versionID="b19c18572ec4e4e4c1cd713c8ebf07e0">
  <xsd:schema xmlns:xsd="http://www.w3.org/2001/XMLSchema" xmlns:xs="http://www.w3.org/2001/XMLSchema" xmlns:p="http://schemas.microsoft.com/office/2006/metadata/properties" xmlns:ns2="0427e40b-a9e7-4233-bd4a-d98d4489b51b" targetNamespace="http://schemas.microsoft.com/office/2006/metadata/properties" ma:root="true" ma:fieldsID="b4bb2f21820d156093a57d0936160a7d" ns2:_="">
    <xsd:import namespace="0427e40b-a9e7-4233-bd4a-d98d4489b5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7e40b-a9e7-4233-bd4a-d98d4489b5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1ECD03-12D1-4311-84FD-EB779E4F531A}">
  <ds:schemaRefs>
    <ds:schemaRef ds:uri="0427e40b-a9e7-4233-bd4a-d98d4489b5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3DF8CBD-81FE-4807-8202-374F4FD422E0}">
  <ds:schemaRefs>
    <ds:schemaRef ds:uri="0427e40b-a9e7-4233-bd4a-d98d4489b51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B3F35FB-B657-4D33-9104-DC213C9875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46</Slides>
  <Notes>36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Dividend</vt:lpstr>
      <vt:lpstr>WRECKS Wireless Roadside Emergency Collision Kinetic Sensor</vt:lpstr>
      <vt:lpstr>MEET THE TEAM</vt:lpstr>
      <vt:lpstr>TEAM ADVISOR</vt:lpstr>
      <vt:lpstr>External ADVISOR</vt:lpstr>
      <vt:lpstr>OUTLINE</vt:lpstr>
      <vt:lpstr>Problem</vt:lpstr>
      <vt:lpstr>SOLUTION</vt:lpstr>
      <vt:lpstr>DESIGN CONSTRAINTS</vt:lpstr>
      <vt:lpstr>TECHNICAL CONSTRAINTS</vt:lpstr>
      <vt:lpstr>PRACTICAL CONSTRAINTS</vt:lpstr>
      <vt:lpstr>ENGINEERING STANDARDS</vt:lpstr>
      <vt:lpstr>APPROACH </vt:lpstr>
      <vt:lpstr>SUBSYSTEMs</vt:lpstr>
      <vt:lpstr>HARDWARE</vt:lpstr>
      <vt:lpstr>microcontroller</vt:lpstr>
      <vt:lpstr>microcontroller COMPARISON</vt:lpstr>
      <vt:lpstr>LORA MODULE</vt:lpstr>
      <vt:lpstr>LORA MODULE COMPARISON</vt:lpstr>
      <vt:lpstr>CELLULAR MODULE</vt:lpstr>
      <vt:lpstr>CELLULAR MODULE COMPARISON</vt:lpstr>
      <vt:lpstr>ANTENNA</vt:lpstr>
      <vt:lpstr>ANTENNA COMPARISON</vt:lpstr>
      <vt:lpstr>GPS MODULE</vt:lpstr>
      <vt:lpstr>GPS MODULE COMPARISON</vt:lpstr>
      <vt:lpstr>INERTIAL MEASUREMENT UNIT</vt:lpstr>
      <vt:lpstr>INERTIAL MEASUREMENT UNIT COMPARISON</vt:lpstr>
      <vt:lpstr>SOLAR PANEL</vt:lpstr>
      <vt:lpstr>SOLAR PANEL COMPARISON</vt:lpstr>
      <vt:lpstr>BATTERY</vt:lpstr>
      <vt:lpstr>BATTERY COMPARISON</vt:lpstr>
      <vt:lpstr>BATTERY Charging circuit</vt:lpstr>
      <vt:lpstr>BATTERY CHARGING CIRCUIT COMPARISON</vt:lpstr>
      <vt:lpstr>SOFTWARE</vt:lpstr>
      <vt:lpstr>CONNECTIVITY &amp; INTEGRATION</vt:lpstr>
      <vt:lpstr>Project timeline</vt:lpstr>
      <vt:lpstr>Conclusion</vt:lpstr>
      <vt:lpstr>Thank you</vt:lpstr>
      <vt:lpstr>Questions</vt:lpstr>
      <vt:lpstr>references</vt:lpstr>
      <vt:lpstr>References Cont.</vt:lpstr>
      <vt:lpstr>References Cont.</vt:lpstr>
      <vt:lpstr>References Cont.</vt:lpstr>
      <vt:lpstr>References Cont.</vt:lpstr>
      <vt:lpstr>References Cont.</vt:lpstr>
      <vt:lpstr>References Cont.</vt:lpstr>
      <vt:lpstr>References Cont.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modified xsi:type="dcterms:W3CDTF">2022-04-05T16:03:32Z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0x01010036EF287FF82EBA4694695C1EC5120230</vt:lpwstr>
  </property>
</Properties>
</file>